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4"/>
  </p:sldMasterIdLst>
  <p:notesMasterIdLst>
    <p:notesMasterId r:id="rId33"/>
  </p:notesMasterIdLst>
  <p:handoutMasterIdLst>
    <p:handoutMasterId r:id="rId34"/>
  </p:handoutMasterIdLst>
  <p:sldIdLst>
    <p:sldId id="257" r:id="rId5"/>
    <p:sldId id="266" r:id="rId6"/>
    <p:sldId id="281" r:id="rId7"/>
    <p:sldId id="282" r:id="rId8"/>
    <p:sldId id="301" r:id="rId9"/>
    <p:sldId id="302" r:id="rId10"/>
    <p:sldId id="303" r:id="rId11"/>
    <p:sldId id="304" r:id="rId12"/>
    <p:sldId id="305" r:id="rId13"/>
    <p:sldId id="306" r:id="rId14"/>
    <p:sldId id="307" r:id="rId15"/>
    <p:sldId id="308" r:id="rId16"/>
    <p:sldId id="286" r:id="rId17"/>
    <p:sldId id="285" r:id="rId18"/>
    <p:sldId id="309" r:id="rId19"/>
    <p:sldId id="287" r:id="rId20"/>
    <p:sldId id="290" r:id="rId21"/>
    <p:sldId id="288" r:id="rId22"/>
    <p:sldId id="268" r:id="rId23"/>
    <p:sldId id="267" r:id="rId24"/>
    <p:sldId id="289" r:id="rId25"/>
    <p:sldId id="292" r:id="rId26"/>
    <p:sldId id="293" r:id="rId27"/>
    <p:sldId id="296" r:id="rId28"/>
    <p:sldId id="294" r:id="rId29"/>
    <p:sldId id="299" r:id="rId30"/>
    <p:sldId id="300"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Heselden" initials="MH" lastIdx="4" clrIdx="0">
    <p:extLst>
      <p:ext uri="{19B8F6BF-5375-455C-9EA6-DF929625EA0E}">
        <p15:presenceInfo xmlns:p15="http://schemas.microsoft.com/office/powerpoint/2012/main" userId="S::m.heselden@arts.ac.uk::cec0677e-25a5-4eed-9fef-b4e71eca8c11" providerId="AD"/>
      </p:ext>
    </p:extLst>
  </p:cmAuthor>
  <p:cmAuthor id="2" name="Stephanie Feather" initials="SF" lastIdx="3" clrIdx="1">
    <p:extLst>
      <p:ext uri="{19B8F6BF-5375-455C-9EA6-DF929625EA0E}">
        <p15:presenceInfo xmlns:p15="http://schemas.microsoft.com/office/powerpoint/2012/main" userId="S::s.feather@arts.ac.uk::27174df1-a550-411e-9b86-4d4953a57290" providerId="AD"/>
      </p:ext>
    </p:extLst>
  </p:cmAuthor>
  <p:cmAuthor id="3" name="Barbara Denton" initials="BD" lastIdx="14" clrIdx="2">
    <p:extLst>
      <p:ext uri="{19B8F6BF-5375-455C-9EA6-DF929625EA0E}">
        <p15:presenceInfo xmlns:p15="http://schemas.microsoft.com/office/powerpoint/2012/main" userId="S-1-5-21-2706140998-3416399097-4274183996-295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34B9D-B759-4BC9-AB52-B64C2D7BD73F}" v="94" dt="2025-01-10T22:50:01.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94" autoAdjust="0"/>
  </p:normalViewPr>
  <p:slideViewPr>
    <p:cSldViewPr snapToGrid="0">
      <p:cViewPr varScale="1">
        <p:scale>
          <a:sx n="74" d="100"/>
          <a:sy n="74" d="100"/>
        </p:scale>
        <p:origin x="92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Venning" userId="1c939431-2cad-45f5-9579-392445cea14e" providerId="ADAL" clId="{A2734B9D-B759-4BC9-AB52-B64C2D7BD73F}"/>
    <pc:docChg chg="undo redo custSel addSld delSld modSld sldOrd">
      <pc:chgData name="James Venning" userId="1c939431-2cad-45f5-9579-392445cea14e" providerId="ADAL" clId="{A2734B9D-B759-4BC9-AB52-B64C2D7BD73F}" dt="2025-01-11T17:46:48.874" v="3826" actId="20577"/>
      <pc:docMkLst>
        <pc:docMk/>
      </pc:docMkLst>
      <pc:sldChg chg="modSp mod modNotesTx">
        <pc:chgData name="James Venning" userId="1c939431-2cad-45f5-9579-392445cea14e" providerId="ADAL" clId="{A2734B9D-B759-4BC9-AB52-B64C2D7BD73F}" dt="2025-01-10T21:59:57.430" v="2693" actId="12"/>
        <pc:sldMkLst>
          <pc:docMk/>
          <pc:sldMk cId="4260357662" sldId="257"/>
        </pc:sldMkLst>
        <pc:spChg chg="mod">
          <ac:chgData name="James Venning" userId="1c939431-2cad-45f5-9579-392445cea14e" providerId="ADAL" clId="{A2734B9D-B759-4BC9-AB52-B64C2D7BD73F}" dt="2025-01-10T09:13:41.553" v="18" actId="403"/>
          <ac:spMkLst>
            <pc:docMk/>
            <pc:sldMk cId="4260357662" sldId="257"/>
            <ac:spMk id="2" creationId="{8C00C226-C8F3-4DBE-969F-66B866BB70B7}"/>
          </ac:spMkLst>
        </pc:spChg>
        <pc:spChg chg="mod">
          <ac:chgData name="James Venning" userId="1c939431-2cad-45f5-9579-392445cea14e" providerId="ADAL" clId="{A2734B9D-B759-4BC9-AB52-B64C2D7BD73F}" dt="2025-01-10T10:13:44.964" v="472" actId="20577"/>
          <ac:spMkLst>
            <pc:docMk/>
            <pc:sldMk cId="4260357662" sldId="257"/>
            <ac:spMk id="3" creationId="{25446647-EF95-4665-8FE1-31FBC02423F2}"/>
          </ac:spMkLst>
        </pc:spChg>
      </pc:sldChg>
      <pc:sldChg chg="del">
        <pc:chgData name="James Venning" userId="1c939431-2cad-45f5-9579-392445cea14e" providerId="ADAL" clId="{A2734B9D-B759-4BC9-AB52-B64C2D7BD73F}" dt="2025-01-10T21:13:50.148" v="2340" actId="47"/>
        <pc:sldMkLst>
          <pc:docMk/>
          <pc:sldMk cId="3083853941" sldId="258"/>
        </pc:sldMkLst>
      </pc:sldChg>
      <pc:sldChg chg="del">
        <pc:chgData name="James Venning" userId="1c939431-2cad-45f5-9579-392445cea14e" providerId="ADAL" clId="{A2734B9D-B759-4BC9-AB52-B64C2D7BD73F}" dt="2025-01-10T21:13:50.148" v="2340" actId="47"/>
        <pc:sldMkLst>
          <pc:docMk/>
          <pc:sldMk cId="4244870390" sldId="259"/>
        </pc:sldMkLst>
      </pc:sldChg>
      <pc:sldChg chg="del">
        <pc:chgData name="James Venning" userId="1c939431-2cad-45f5-9579-392445cea14e" providerId="ADAL" clId="{A2734B9D-B759-4BC9-AB52-B64C2D7BD73F}" dt="2025-01-10T21:13:50.148" v="2340" actId="47"/>
        <pc:sldMkLst>
          <pc:docMk/>
          <pc:sldMk cId="2470048198" sldId="260"/>
        </pc:sldMkLst>
      </pc:sldChg>
      <pc:sldChg chg="del">
        <pc:chgData name="James Venning" userId="1c939431-2cad-45f5-9579-392445cea14e" providerId="ADAL" clId="{A2734B9D-B759-4BC9-AB52-B64C2D7BD73F}" dt="2025-01-10T21:13:50.148" v="2340" actId="47"/>
        <pc:sldMkLst>
          <pc:docMk/>
          <pc:sldMk cId="2618677887" sldId="262"/>
        </pc:sldMkLst>
      </pc:sldChg>
      <pc:sldChg chg="del">
        <pc:chgData name="James Venning" userId="1c939431-2cad-45f5-9579-392445cea14e" providerId="ADAL" clId="{A2734B9D-B759-4BC9-AB52-B64C2D7BD73F}" dt="2025-01-10T21:13:50.148" v="2340" actId="47"/>
        <pc:sldMkLst>
          <pc:docMk/>
          <pc:sldMk cId="4187153283" sldId="263"/>
        </pc:sldMkLst>
      </pc:sldChg>
      <pc:sldChg chg="del ord">
        <pc:chgData name="James Venning" userId="1c939431-2cad-45f5-9579-392445cea14e" providerId="ADAL" clId="{A2734B9D-B759-4BC9-AB52-B64C2D7BD73F}" dt="2025-01-10T21:13:50.148" v="2340" actId="47"/>
        <pc:sldMkLst>
          <pc:docMk/>
          <pc:sldMk cId="2773978589" sldId="265"/>
        </pc:sldMkLst>
      </pc:sldChg>
      <pc:sldChg chg="addSp delSp modSp mod modNotesTx">
        <pc:chgData name="James Venning" userId="1c939431-2cad-45f5-9579-392445cea14e" providerId="ADAL" clId="{A2734B9D-B759-4BC9-AB52-B64C2D7BD73F}" dt="2025-01-10T22:11:00.206" v="2875" actId="20577"/>
        <pc:sldMkLst>
          <pc:docMk/>
          <pc:sldMk cId="2010592048" sldId="266"/>
        </pc:sldMkLst>
        <pc:spChg chg="mod">
          <ac:chgData name="James Venning" userId="1c939431-2cad-45f5-9579-392445cea14e" providerId="ADAL" clId="{A2734B9D-B759-4BC9-AB52-B64C2D7BD73F}" dt="2025-01-10T22:11:00.206" v="2875" actId="20577"/>
          <ac:spMkLst>
            <pc:docMk/>
            <pc:sldMk cId="2010592048" sldId="266"/>
            <ac:spMk id="3" creationId="{9BA8CB94-1B9B-EA43-9D3A-39C833A58C2A}"/>
          </ac:spMkLst>
        </pc:spChg>
        <pc:spChg chg="mod">
          <ac:chgData name="James Venning" userId="1c939431-2cad-45f5-9579-392445cea14e" providerId="ADAL" clId="{A2734B9D-B759-4BC9-AB52-B64C2D7BD73F}" dt="2025-01-10T09:15:53.839" v="72" actId="255"/>
          <ac:spMkLst>
            <pc:docMk/>
            <pc:sldMk cId="2010592048" sldId="266"/>
            <ac:spMk id="4" creationId="{17962F85-50E9-C741-B156-16978F777684}"/>
          </ac:spMkLst>
        </pc:spChg>
        <pc:spChg chg="add del mod">
          <ac:chgData name="James Venning" userId="1c939431-2cad-45f5-9579-392445cea14e" providerId="ADAL" clId="{A2734B9D-B759-4BC9-AB52-B64C2D7BD73F}" dt="2025-01-10T09:50:38.527" v="335" actId="478"/>
          <ac:spMkLst>
            <pc:docMk/>
            <pc:sldMk cId="2010592048" sldId="266"/>
            <ac:spMk id="7" creationId="{2FEA619F-F79B-1ED0-7318-0BB20AE7F6EB}"/>
          </ac:spMkLst>
        </pc:spChg>
        <pc:spChg chg="del">
          <ac:chgData name="James Venning" userId="1c939431-2cad-45f5-9579-392445cea14e" providerId="ADAL" clId="{A2734B9D-B759-4BC9-AB52-B64C2D7BD73F}" dt="2025-01-10T09:50:36.397" v="334" actId="478"/>
          <ac:spMkLst>
            <pc:docMk/>
            <pc:sldMk cId="2010592048" sldId="266"/>
            <ac:spMk id="10" creationId="{8D2F75B0-4218-AC40-B979-0717813A6C8D}"/>
          </ac:spMkLst>
        </pc:spChg>
      </pc:sldChg>
      <pc:sldChg chg="modSp mod ord">
        <pc:chgData name="James Venning" userId="1c939431-2cad-45f5-9579-392445cea14e" providerId="ADAL" clId="{A2734B9D-B759-4BC9-AB52-B64C2D7BD73F}" dt="2025-01-10T11:32:46.707" v="571" actId="20577"/>
        <pc:sldMkLst>
          <pc:docMk/>
          <pc:sldMk cId="725563677" sldId="267"/>
        </pc:sldMkLst>
        <pc:spChg chg="mod">
          <ac:chgData name="James Venning" userId="1c939431-2cad-45f5-9579-392445cea14e" providerId="ADAL" clId="{A2734B9D-B759-4BC9-AB52-B64C2D7BD73F}" dt="2025-01-10T11:32:46.707" v="571" actId="20577"/>
          <ac:spMkLst>
            <pc:docMk/>
            <pc:sldMk cId="725563677" sldId="267"/>
            <ac:spMk id="2" creationId="{75715605-35D0-1547-AC62-745D2EAA6B27}"/>
          </ac:spMkLst>
        </pc:spChg>
      </pc:sldChg>
      <pc:sldChg chg="modSp mod ord">
        <pc:chgData name="James Venning" userId="1c939431-2cad-45f5-9579-392445cea14e" providerId="ADAL" clId="{A2734B9D-B759-4BC9-AB52-B64C2D7BD73F}" dt="2025-01-10T09:35:04.055" v="239" actId="1076"/>
        <pc:sldMkLst>
          <pc:docMk/>
          <pc:sldMk cId="4125537700" sldId="268"/>
        </pc:sldMkLst>
        <pc:spChg chg="mod">
          <ac:chgData name="James Venning" userId="1c939431-2cad-45f5-9579-392445cea14e" providerId="ADAL" clId="{A2734B9D-B759-4BC9-AB52-B64C2D7BD73F}" dt="2025-01-10T09:35:04.055" v="239" actId="1076"/>
          <ac:spMkLst>
            <pc:docMk/>
            <pc:sldMk cId="4125537700" sldId="268"/>
            <ac:spMk id="9" creationId="{2B85A869-3818-1949-A34B-744FBBFFFB57}"/>
          </ac:spMkLst>
        </pc:spChg>
      </pc:sldChg>
      <pc:sldChg chg="modSp del mod">
        <pc:chgData name="James Venning" userId="1c939431-2cad-45f5-9579-392445cea14e" providerId="ADAL" clId="{A2734B9D-B759-4BC9-AB52-B64C2D7BD73F}" dt="2025-01-10T09:49:37.617" v="321" actId="47"/>
        <pc:sldMkLst>
          <pc:docMk/>
          <pc:sldMk cId="1548274850" sldId="269"/>
        </pc:sldMkLst>
        <pc:spChg chg="mod">
          <ac:chgData name="James Venning" userId="1c939431-2cad-45f5-9579-392445cea14e" providerId="ADAL" clId="{A2734B9D-B759-4BC9-AB52-B64C2D7BD73F}" dt="2025-01-10T09:48:28.365" v="244" actId="1076"/>
          <ac:spMkLst>
            <pc:docMk/>
            <pc:sldMk cId="1548274850" sldId="269"/>
            <ac:spMk id="2" creationId="{D6A253CE-F431-B749-84A0-98BEF95C44E1}"/>
          </ac:spMkLst>
        </pc:spChg>
      </pc:sldChg>
      <pc:sldChg chg="del">
        <pc:chgData name="James Venning" userId="1c939431-2cad-45f5-9579-392445cea14e" providerId="ADAL" clId="{A2734B9D-B759-4BC9-AB52-B64C2D7BD73F}" dt="2025-01-10T09:15:15.426" v="67" actId="47"/>
        <pc:sldMkLst>
          <pc:docMk/>
          <pc:sldMk cId="3164580378" sldId="270"/>
        </pc:sldMkLst>
      </pc:sldChg>
      <pc:sldChg chg="del">
        <pc:chgData name="James Venning" userId="1c939431-2cad-45f5-9579-392445cea14e" providerId="ADAL" clId="{A2734B9D-B759-4BC9-AB52-B64C2D7BD73F}" dt="2025-01-10T09:15:24.135" v="68" actId="47"/>
        <pc:sldMkLst>
          <pc:docMk/>
          <pc:sldMk cId="506479943" sldId="271"/>
        </pc:sldMkLst>
      </pc:sldChg>
      <pc:sldChg chg="del">
        <pc:chgData name="James Venning" userId="1c939431-2cad-45f5-9579-392445cea14e" providerId="ADAL" clId="{A2734B9D-B759-4BC9-AB52-B64C2D7BD73F}" dt="2025-01-10T09:15:15.426" v="67" actId="47"/>
        <pc:sldMkLst>
          <pc:docMk/>
          <pc:sldMk cId="4023425854" sldId="273"/>
        </pc:sldMkLst>
      </pc:sldChg>
      <pc:sldChg chg="del">
        <pc:chgData name="James Venning" userId="1c939431-2cad-45f5-9579-392445cea14e" providerId="ADAL" clId="{A2734B9D-B759-4BC9-AB52-B64C2D7BD73F}" dt="2025-01-10T21:13:50.148" v="2340" actId="47"/>
        <pc:sldMkLst>
          <pc:docMk/>
          <pc:sldMk cId="3326045333" sldId="274"/>
        </pc:sldMkLst>
      </pc:sldChg>
      <pc:sldChg chg="del">
        <pc:chgData name="James Venning" userId="1c939431-2cad-45f5-9579-392445cea14e" providerId="ADAL" clId="{A2734B9D-B759-4BC9-AB52-B64C2D7BD73F}" dt="2025-01-10T21:13:50.148" v="2340" actId="47"/>
        <pc:sldMkLst>
          <pc:docMk/>
          <pc:sldMk cId="1951764878" sldId="275"/>
        </pc:sldMkLst>
      </pc:sldChg>
      <pc:sldChg chg="del">
        <pc:chgData name="James Venning" userId="1c939431-2cad-45f5-9579-392445cea14e" providerId="ADAL" clId="{A2734B9D-B759-4BC9-AB52-B64C2D7BD73F}" dt="2025-01-10T21:13:50.148" v="2340" actId="47"/>
        <pc:sldMkLst>
          <pc:docMk/>
          <pc:sldMk cId="712174461" sldId="276"/>
        </pc:sldMkLst>
      </pc:sldChg>
      <pc:sldChg chg="del">
        <pc:chgData name="James Venning" userId="1c939431-2cad-45f5-9579-392445cea14e" providerId="ADAL" clId="{A2734B9D-B759-4BC9-AB52-B64C2D7BD73F}" dt="2025-01-10T09:15:15.426" v="67" actId="47"/>
        <pc:sldMkLst>
          <pc:docMk/>
          <pc:sldMk cId="969568201" sldId="278"/>
        </pc:sldMkLst>
      </pc:sldChg>
      <pc:sldChg chg="del">
        <pc:chgData name="James Venning" userId="1c939431-2cad-45f5-9579-392445cea14e" providerId="ADAL" clId="{A2734B9D-B759-4BC9-AB52-B64C2D7BD73F}" dt="2025-01-10T09:15:15.426" v="67" actId="47"/>
        <pc:sldMkLst>
          <pc:docMk/>
          <pc:sldMk cId="64018643" sldId="279"/>
        </pc:sldMkLst>
      </pc:sldChg>
      <pc:sldChg chg="del">
        <pc:chgData name="James Venning" userId="1c939431-2cad-45f5-9579-392445cea14e" providerId="ADAL" clId="{A2734B9D-B759-4BC9-AB52-B64C2D7BD73F}" dt="2025-01-10T21:13:50.148" v="2340" actId="47"/>
        <pc:sldMkLst>
          <pc:docMk/>
          <pc:sldMk cId="3046316136" sldId="280"/>
        </pc:sldMkLst>
      </pc:sldChg>
      <pc:sldChg chg="addSp delSp modSp add mod modNotesTx">
        <pc:chgData name="James Venning" userId="1c939431-2cad-45f5-9579-392445cea14e" providerId="ADAL" clId="{A2734B9D-B759-4BC9-AB52-B64C2D7BD73F}" dt="2025-01-10T22:07:48.139" v="2867" actId="20577"/>
        <pc:sldMkLst>
          <pc:docMk/>
          <pc:sldMk cId="2761717534" sldId="281"/>
        </pc:sldMkLst>
        <pc:spChg chg="mod">
          <ac:chgData name="James Venning" userId="1c939431-2cad-45f5-9579-392445cea14e" providerId="ADAL" clId="{A2734B9D-B759-4BC9-AB52-B64C2D7BD73F}" dt="2025-01-10T22:07:48.139" v="2867" actId="20577"/>
          <ac:spMkLst>
            <pc:docMk/>
            <pc:sldMk cId="2761717534" sldId="281"/>
            <ac:spMk id="3" creationId="{EE3ADAE3-60C9-6FA3-8169-5FB523AA701C}"/>
          </ac:spMkLst>
        </pc:spChg>
        <pc:spChg chg="mod">
          <ac:chgData name="James Venning" userId="1c939431-2cad-45f5-9579-392445cea14e" providerId="ADAL" clId="{A2734B9D-B759-4BC9-AB52-B64C2D7BD73F}" dt="2025-01-10T22:06:25.794" v="2821" actId="1076"/>
          <ac:spMkLst>
            <pc:docMk/>
            <pc:sldMk cId="2761717534" sldId="281"/>
            <ac:spMk id="4" creationId="{EE6603FC-3916-81CC-FA98-464B83DCE22B}"/>
          </ac:spMkLst>
        </pc:spChg>
        <pc:spChg chg="add del mod">
          <ac:chgData name="James Venning" userId="1c939431-2cad-45f5-9579-392445cea14e" providerId="ADAL" clId="{A2734B9D-B759-4BC9-AB52-B64C2D7BD73F}" dt="2025-01-10T09:50:48.209" v="337" actId="478"/>
          <ac:spMkLst>
            <pc:docMk/>
            <pc:sldMk cId="2761717534" sldId="281"/>
            <ac:spMk id="7" creationId="{C6AE4B50-DD00-6988-3C9B-2787884825E5}"/>
          </ac:spMkLst>
        </pc:spChg>
        <pc:spChg chg="del">
          <ac:chgData name="James Venning" userId="1c939431-2cad-45f5-9579-392445cea14e" providerId="ADAL" clId="{A2734B9D-B759-4BC9-AB52-B64C2D7BD73F}" dt="2025-01-10T09:50:44.613" v="336" actId="478"/>
          <ac:spMkLst>
            <pc:docMk/>
            <pc:sldMk cId="2761717534" sldId="281"/>
            <ac:spMk id="10" creationId="{141A0E86-D394-E5C9-16BF-006B9DBFC1AD}"/>
          </ac:spMkLst>
        </pc:spChg>
      </pc:sldChg>
      <pc:sldChg chg="addSp delSp modSp add mod setBg modNotesTx">
        <pc:chgData name="James Venning" userId="1c939431-2cad-45f5-9579-392445cea14e" providerId="ADAL" clId="{A2734B9D-B759-4BC9-AB52-B64C2D7BD73F}" dt="2025-01-10T16:54:13.385" v="1603" actId="13926"/>
        <pc:sldMkLst>
          <pc:docMk/>
          <pc:sldMk cId="3808111667" sldId="282"/>
        </pc:sldMkLst>
        <pc:spChg chg="mod ord">
          <ac:chgData name="James Venning" userId="1c939431-2cad-45f5-9579-392445cea14e" providerId="ADAL" clId="{A2734B9D-B759-4BC9-AB52-B64C2D7BD73F}" dt="2025-01-10T15:30:41.221" v="966" actId="26606"/>
          <ac:spMkLst>
            <pc:docMk/>
            <pc:sldMk cId="3808111667" sldId="282"/>
            <ac:spMk id="2" creationId="{753A3EF2-1EFD-4CE9-E340-712CEDCD7F98}"/>
          </ac:spMkLst>
        </pc:spChg>
        <pc:spChg chg="mod ord">
          <ac:chgData name="James Venning" userId="1c939431-2cad-45f5-9579-392445cea14e" providerId="ADAL" clId="{A2734B9D-B759-4BC9-AB52-B64C2D7BD73F}" dt="2025-01-10T16:54:13.385" v="1603" actId="13926"/>
          <ac:spMkLst>
            <pc:docMk/>
            <pc:sldMk cId="3808111667" sldId="282"/>
            <ac:spMk id="3" creationId="{AA09E01B-F6DE-8887-041D-7AD4561713A3}"/>
          </ac:spMkLst>
        </pc:spChg>
        <pc:spChg chg="mod">
          <ac:chgData name="James Venning" userId="1c939431-2cad-45f5-9579-392445cea14e" providerId="ADAL" clId="{A2734B9D-B759-4BC9-AB52-B64C2D7BD73F}" dt="2025-01-10T16:52:29.465" v="1595" actId="20577"/>
          <ac:spMkLst>
            <pc:docMk/>
            <pc:sldMk cId="3808111667" sldId="282"/>
            <ac:spMk id="4" creationId="{7EE20F90-341A-87B8-7256-180898EC8FB4}"/>
          </ac:spMkLst>
        </pc:spChg>
        <pc:spChg chg="mod ord">
          <ac:chgData name="James Venning" userId="1c939431-2cad-45f5-9579-392445cea14e" providerId="ADAL" clId="{A2734B9D-B759-4BC9-AB52-B64C2D7BD73F}" dt="2025-01-10T15:30:41.221" v="966" actId="26606"/>
          <ac:spMkLst>
            <pc:docMk/>
            <pc:sldMk cId="3808111667" sldId="282"/>
            <ac:spMk id="6" creationId="{98006A7F-826D-2248-CC54-5A707146E379}"/>
          </ac:spMkLst>
        </pc:spChg>
        <pc:spChg chg="add del mod">
          <ac:chgData name="James Venning" userId="1c939431-2cad-45f5-9579-392445cea14e" providerId="ADAL" clId="{A2734B9D-B759-4BC9-AB52-B64C2D7BD73F}" dt="2025-01-10T09:50:51.883" v="339" actId="478"/>
          <ac:spMkLst>
            <pc:docMk/>
            <pc:sldMk cId="3808111667" sldId="282"/>
            <ac:spMk id="7" creationId="{EC82A099-53F4-782A-6C10-FEA30F1695E4}"/>
          </ac:spMkLst>
        </pc:spChg>
        <pc:spChg chg="del">
          <ac:chgData name="James Venning" userId="1c939431-2cad-45f5-9579-392445cea14e" providerId="ADAL" clId="{A2734B9D-B759-4BC9-AB52-B64C2D7BD73F}" dt="2025-01-10T09:50:51.233" v="338" actId="478"/>
          <ac:spMkLst>
            <pc:docMk/>
            <pc:sldMk cId="3808111667" sldId="282"/>
            <ac:spMk id="10" creationId="{9092316B-BEEC-4932-BC3B-3B35FC742F7E}"/>
          </ac:spMkLst>
        </pc:spChg>
        <pc:picChg chg="add mod">
          <ac:chgData name="James Venning" userId="1c939431-2cad-45f5-9579-392445cea14e" providerId="ADAL" clId="{A2734B9D-B759-4BC9-AB52-B64C2D7BD73F}" dt="2025-01-10T15:30:54.015" v="969" actId="14100"/>
          <ac:picMkLst>
            <pc:docMk/>
            <pc:sldMk cId="3808111667" sldId="282"/>
            <ac:picMk id="8" creationId="{1AF26071-A493-1CCB-DE6F-32ECCE0D2604}"/>
          </ac:picMkLst>
        </pc:picChg>
      </pc:sldChg>
      <pc:sldChg chg="addSp delSp modSp add del mod ord modNotesTx">
        <pc:chgData name="James Venning" userId="1c939431-2cad-45f5-9579-392445cea14e" providerId="ADAL" clId="{A2734B9D-B759-4BC9-AB52-B64C2D7BD73F}" dt="2025-01-10T21:09:00.567" v="2297" actId="47"/>
        <pc:sldMkLst>
          <pc:docMk/>
          <pc:sldMk cId="602279632" sldId="283"/>
        </pc:sldMkLst>
        <pc:spChg chg="mod">
          <ac:chgData name="James Venning" userId="1c939431-2cad-45f5-9579-392445cea14e" providerId="ADAL" clId="{A2734B9D-B759-4BC9-AB52-B64C2D7BD73F}" dt="2025-01-10T15:33:24.670" v="997" actId="1076"/>
          <ac:spMkLst>
            <pc:docMk/>
            <pc:sldMk cId="602279632" sldId="283"/>
            <ac:spMk id="3" creationId="{1590D7F8-8503-A833-EED8-C459A5D7813B}"/>
          </ac:spMkLst>
        </pc:spChg>
        <pc:spChg chg="mod">
          <ac:chgData name="James Venning" userId="1c939431-2cad-45f5-9579-392445cea14e" providerId="ADAL" clId="{A2734B9D-B759-4BC9-AB52-B64C2D7BD73F}" dt="2025-01-10T15:33:19.963" v="996" actId="1076"/>
          <ac:spMkLst>
            <pc:docMk/>
            <pc:sldMk cId="602279632" sldId="283"/>
            <ac:spMk id="4" creationId="{01B5B429-3309-35DC-CFF4-ADEF3A5F3985}"/>
          </ac:spMkLst>
        </pc:spChg>
        <pc:spChg chg="add del mod">
          <ac:chgData name="James Venning" userId="1c939431-2cad-45f5-9579-392445cea14e" providerId="ADAL" clId="{A2734B9D-B759-4BC9-AB52-B64C2D7BD73F}" dt="2025-01-10T09:50:54.819" v="341" actId="478"/>
          <ac:spMkLst>
            <pc:docMk/>
            <pc:sldMk cId="602279632" sldId="283"/>
            <ac:spMk id="7" creationId="{B4F0E50B-2492-9BE7-3979-1267C8583C9A}"/>
          </ac:spMkLst>
        </pc:spChg>
        <pc:spChg chg="del">
          <ac:chgData name="James Venning" userId="1c939431-2cad-45f5-9579-392445cea14e" providerId="ADAL" clId="{A2734B9D-B759-4BC9-AB52-B64C2D7BD73F}" dt="2025-01-10T09:50:54.192" v="340" actId="478"/>
          <ac:spMkLst>
            <pc:docMk/>
            <pc:sldMk cId="602279632" sldId="283"/>
            <ac:spMk id="10" creationId="{F06E288B-E611-0551-7A8D-63B2B409281F}"/>
          </ac:spMkLst>
        </pc:spChg>
      </pc:sldChg>
      <pc:sldChg chg="addSp delSp modSp add del mod ord modNotesTx">
        <pc:chgData name="James Venning" userId="1c939431-2cad-45f5-9579-392445cea14e" providerId="ADAL" clId="{A2734B9D-B759-4BC9-AB52-B64C2D7BD73F}" dt="2025-01-10T21:09:00.567" v="2297" actId="47"/>
        <pc:sldMkLst>
          <pc:docMk/>
          <pc:sldMk cId="1408740323" sldId="284"/>
        </pc:sldMkLst>
        <pc:spChg chg="mod">
          <ac:chgData name="James Venning" userId="1c939431-2cad-45f5-9579-392445cea14e" providerId="ADAL" clId="{A2734B9D-B759-4BC9-AB52-B64C2D7BD73F}" dt="2025-01-10T09:24:27.907" v="125" actId="12"/>
          <ac:spMkLst>
            <pc:docMk/>
            <pc:sldMk cId="1408740323" sldId="284"/>
            <ac:spMk id="3" creationId="{EA8AD42A-0FBD-1E5C-A20B-D076C35ECFC6}"/>
          </ac:spMkLst>
        </pc:spChg>
        <pc:spChg chg="mod">
          <ac:chgData name="James Venning" userId="1c939431-2cad-45f5-9579-392445cea14e" providerId="ADAL" clId="{A2734B9D-B759-4BC9-AB52-B64C2D7BD73F}" dt="2025-01-10T09:23:34.831" v="121" actId="255"/>
          <ac:spMkLst>
            <pc:docMk/>
            <pc:sldMk cId="1408740323" sldId="284"/>
            <ac:spMk id="4" creationId="{7ADEA880-5D8B-7A27-8284-B0AC41AD92C7}"/>
          </ac:spMkLst>
        </pc:spChg>
        <pc:spChg chg="add del mod">
          <ac:chgData name="James Venning" userId="1c939431-2cad-45f5-9579-392445cea14e" providerId="ADAL" clId="{A2734B9D-B759-4BC9-AB52-B64C2D7BD73F}" dt="2025-01-10T09:51:00.050" v="343" actId="478"/>
          <ac:spMkLst>
            <pc:docMk/>
            <pc:sldMk cId="1408740323" sldId="284"/>
            <ac:spMk id="7" creationId="{06E32FF3-53A0-CAB6-94B1-D6685E4C1EF1}"/>
          </ac:spMkLst>
        </pc:spChg>
        <pc:spChg chg="del">
          <ac:chgData name="James Venning" userId="1c939431-2cad-45f5-9579-392445cea14e" providerId="ADAL" clId="{A2734B9D-B759-4BC9-AB52-B64C2D7BD73F}" dt="2025-01-10T09:50:58.478" v="342" actId="478"/>
          <ac:spMkLst>
            <pc:docMk/>
            <pc:sldMk cId="1408740323" sldId="284"/>
            <ac:spMk id="10" creationId="{5BF7BBF6-A001-036C-C946-17C55C8657C7}"/>
          </ac:spMkLst>
        </pc:spChg>
      </pc:sldChg>
      <pc:sldChg chg="addSp delSp modSp add mod modNotesTx">
        <pc:chgData name="James Venning" userId="1c939431-2cad-45f5-9579-392445cea14e" providerId="ADAL" clId="{A2734B9D-B759-4BC9-AB52-B64C2D7BD73F}" dt="2025-01-10T22:31:12.480" v="3164" actId="20577"/>
        <pc:sldMkLst>
          <pc:docMk/>
          <pc:sldMk cId="78224151" sldId="285"/>
        </pc:sldMkLst>
        <pc:spChg chg="mod">
          <ac:chgData name="James Venning" userId="1c939431-2cad-45f5-9579-392445cea14e" providerId="ADAL" clId="{A2734B9D-B759-4BC9-AB52-B64C2D7BD73F}" dt="2025-01-10T22:31:12.480" v="3164" actId="20577"/>
          <ac:spMkLst>
            <pc:docMk/>
            <pc:sldMk cId="78224151" sldId="285"/>
            <ac:spMk id="3" creationId="{C3085D23-F1A7-EB99-6441-80B34E795372}"/>
          </ac:spMkLst>
        </pc:spChg>
        <pc:spChg chg="mod">
          <ac:chgData name="James Venning" userId="1c939431-2cad-45f5-9579-392445cea14e" providerId="ADAL" clId="{A2734B9D-B759-4BC9-AB52-B64C2D7BD73F}" dt="2025-01-10T19:41:35.825" v="1966" actId="1076"/>
          <ac:spMkLst>
            <pc:docMk/>
            <pc:sldMk cId="78224151" sldId="285"/>
            <ac:spMk id="4" creationId="{B52B52EB-8754-B444-30D1-003609D7EF2F}"/>
          </ac:spMkLst>
        </pc:spChg>
        <pc:spChg chg="add del mod">
          <ac:chgData name="James Venning" userId="1c939431-2cad-45f5-9579-392445cea14e" providerId="ADAL" clId="{A2734B9D-B759-4BC9-AB52-B64C2D7BD73F}" dt="2025-01-10T09:51:06.249" v="345" actId="478"/>
          <ac:spMkLst>
            <pc:docMk/>
            <pc:sldMk cId="78224151" sldId="285"/>
            <ac:spMk id="7" creationId="{F5F55057-3583-0365-9A27-274EC09384E4}"/>
          </ac:spMkLst>
        </pc:spChg>
        <pc:spChg chg="del">
          <ac:chgData name="James Venning" userId="1c939431-2cad-45f5-9579-392445cea14e" providerId="ADAL" clId="{A2734B9D-B759-4BC9-AB52-B64C2D7BD73F}" dt="2025-01-10T09:51:03.728" v="344" actId="478"/>
          <ac:spMkLst>
            <pc:docMk/>
            <pc:sldMk cId="78224151" sldId="285"/>
            <ac:spMk id="10" creationId="{366A989A-84B6-8E00-F111-F1352039055F}"/>
          </ac:spMkLst>
        </pc:spChg>
      </pc:sldChg>
      <pc:sldChg chg="addSp delSp modSp add mod ord modNotesTx">
        <pc:chgData name="James Venning" userId="1c939431-2cad-45f5-9579-392445cea14e" providerId="ADAL" clId="{A2734B9D-B759-4BC9-AB52-B64C2D7BD73F}" dt="2025-01-11T17:03:51.568" v="3685" actId="1076"/>
        <pc:sldMkLst>
          <pc:docMk/>
          <pc:sldMk cId="851780406" sldId="286"/>
        </pc:sldMkLst>
        <pc:spChg chg="mod">
          <ac:chgData name="James Venning" userId="1c939431-2cad-45f5-9579-392445cea14e" providerId="ADAL" clId="{A2734B9D-B759-4BC9-AB52-B64C2D7BD73F}" dt="2025-01-11T17:03:51.568" v="3685" actId="1076"/>
          <ac:spMkLst>
            <pc:docMk/>
            <pc:sldMk cId="851780406" sldId="286"/>
            <ac:spMk id="3" creationId="{58BB0842-BA3A-32DF-8A7A-6028519F5A26}"/>
          </ac:spMkLst>
        </pc:spChg>
        <pc:spChg chg="mod">
          <ac:chgData name="James Venning" userId="1c939431-2cad-45f5-9579-392445cea14e" providerId="ADAL" clId="{A2734B9D-B759-4BC9-AB52-B64C2D7BD73F}" dt="2025-01-11T16:58:40.135" v="3492" actId="1076"/>
          <ac:spMkLst>
            <pc:docMk/>
            <pc:sldMk cId="851780406" sldId="286"/>
            <ac:spMk id="4" creationId="{CC7B2BAF-0D85-F45E-7F55-C01CF12F8270}"/>
          </ac:spMkLst>
        </pc:spChg>
        <pc:spChg chg="add del mod">
          <ac:chgData name="James Venning" userId="1c939431-2cad-45f5-9579-392445cea14e" providerId="ADAL" clId="{A2734B9D-B759-4BC9-AB52-B64C2D7BD73F}" dt="2025-01-10T09:51:11.508" v="347" actId="478"/>
          <ac:spMkLst>
            <pc:docMk/>
            <pc:sldMk cId="851780406" sldId="286"/>
            <ac:spMk id="7" creationId="{4E0C6C7B-4D4D-A784-9688-1727B317BC25}"/>
          </ac:spMkLst>
        </pc:spChg>
        <pc:spChg chg="del">
          <ac:chgData name="James Venning" userId="1c939431-2cad-45f5-9579-392445cea14e" providerId="ADAL" clId="{A2734B9D-B759-4BC9-AB52-B64C2D7BD73F}" dt="2025-01-10T09:51:10.552" v="346" actId="478"/>
          <ac:spMkLst>
            <pc:docMk/>
            <pc:sldMk cId="851780406" sldId="286"/>
            <ac:spMk id="10" creationId="{68F0049C-1C14-C020-3BD8-7E690B827BE8}"/>
          </ac:spMkLst>
        </pc:spChg>
      </pc:sldChg>
      <pc:sldChg chg="addSp delSp modSp add mod modNotesTx">
        <pc:chgData name="James Venning" userId="1c939431-2cad-45f5-9579-392445cea14e" providerId="ADAL" clId="{A2734B9D-B759-4BC9-AB52-B64C2D7BD73F}" dt="2025-01-11T17:44:47.173" v="3805" actId="20577"/>
        <pc:sldMkLst>
          <pc:docMk/>
          <pc:sldMk cId="41022362" sldId="287"/>
        </pc:sldMkLst>
        <pc:spChg chg="mod">
          <ac:chgData name="James Venning" userId="1c939431-2cad-45f5-9579-392445cea14e" providerId="ADAL" clId="{A2734B9D-B759-4BC9-AB52-B64C2D7BD73F}" dt="2025-01-11T17:20:34.405" v="3737" actId="404"/>
          <ac:spMkLst>
            <pc:docMk/>
            <pc:sldMk cId="41022362" sldId="287"/>
            <ac:spMk id="3" creationId="{7C0637FD-7A3F-7BEC-1B03-957FB0E2ACDD}"/>
          </ac:spMkLst>
        </pc:spChg>
        <pc:spChg chg="mod">
          <ac:chgData name="James Venning" userId="1c939431-2cad-45f5-9579-392445cea14e" providerId="ADAL" clId="{A2734B9D-B759-4BC9-AB52-B64C2D7BD73F}" dt="2025-01-10T22:52:01.523" v="3202" actId="1076"/>
          <ac:spMkLst>
            <pc:docMk/>
            <pc:sldMk cId="41022362" sldId="287"/>
            <ac:spMk id="4" creationId="{7F0D148A-F862-F5A4-7020-DA567357099E}"/>
          </ac:spMkLst>
        </pc:spChg>
        <pc:spChg chg="add del mod">
          <ac:chgData name="James Venning" userId="1c939431-2cad-45f5-9579-392445cea14e" providerId="ADAL" clId="{A2734B9D-B759-4BC9-AB52-B64C2D7BD73F}" dt="2025-01-10T09:51:14.940" v="349" actId="478"/>
          <ac:spMkLst>
            <pc:docMk/>
            <pc:sldMk cId="41022362" sldId="287"/>
            <ac:spMk id="7" creationId="{14A74191-FD0F-B19B-8F53-DB7D9426856F}"/>
          </ac:spMkLst>
        </pc:spChg>
        <pc:spChg chg="add">
          <ac:chgData name="James Venning" userId="1c939431-2cad-45f5-9579-392445cea14e" providerId="ADAL" clId="{A2734B9D-B759-4BC9-AB52-B64C2D7BD73F}" dt="2025-01-10T22:49:28.732" v="3172"/>
          <ac:spMkLst>
            <pc:docMk/>
            <pc:sldMk cId="41022362" sldId="287"/>
            <ac:spMk id="8" creationId="{A39A52FA-CB0F-6EF6-D46C-8CA157799FCA}"/>
          </ac:spMkLst>
        </pc:spChg>
        <pc:spChg chg="add">
          <ac:chgData name="James Venning" userId="1c939431-2cad-45f5-9579-392445cea14e" providerId="ADAL" clId="{A2734B9D-B759-4BC9-AB52-B64C2D7BD73F}" dt="2025-01-10T22:49:51.896" v="3174"/>
          <ac:spMkLst>
            <pc:docMk/>
            <pc:sldMk cId="41022362" sldId="287"/>
            <ac:spMk id="9" creationId="{570A9345-BECD-398A-5CA8-F72D45BC340C}"/>
          </ac:spMkLst>
        </pc:spChg>
        <pc:spChg chg="del">
          <ac:chgData name="James Venning" userId="1c939431-2cad-45f5-9579-392445cea14e" providerId="ADAL" clId="{A2734B9D-B759-4BC9-AB52-B64C2D7BD73F}" dt="2025-01-10T09:51:14.244" v="348" actId="478"/>
          <ac:spMkLst>
            <pc:docMk/>
            <pc:sldMk cId="41022362" sldId="287"/>
            <ac:spMk id="10" creationId="{B41AEF59-169A-E76F-596A-F432862E964C}"/>
          </ac:spMkLst>
        </pc:spChg>
      </pc:sldChg>
      <pc:sldChg chg="addSp delSp modSp add mod setBg modNotesTx">
        <pc:chgData name="James Venning" userId="1c939431-2cad-45f5-9579-392445cea14e" providerId="ADAL" clId="{A2734B9D-B759-4BC9-AB52-B64C2D7BD73F}" dt="2025-01-10T10:02:42.409" v="412"/>
        <pc:sldMkLst>
          <pc:docMk/>
          <pc:sldMk cId="1601633200" sldId="288"/>
        </pc:sldMkLst>
        <pc:spChg chg="mod ord">
          <ac:chgData name="James Venning" userId="1c939431-2cad-45f5-9579-392445cea14e" providerId="ADAL" clId="{A2734B9D-B759-4BC9-AB52-B64C2D7BD73F}" dt="2025-01-10T09:32:34.418" v="184" actId="26606"/>
          <ac:spMkLst>
            <pc:docMk/>
            <pc:sldMk cId="1601633200" sldId="288"/>
            <ac:spMk id="2" creationId="{73B8E524-9B33-BA82-63CC-40057849EB33}"/>
          </ac:spMkLst>
        </pc:spChg>
        <pc:spChg chg="del">
          <ac:chgData name="James Venning" userId="1c939431-2cad-45f5-9579-392445cea14e" providerId="ADAL" clId="{A2734B9D-B759-4BC9-AB52-B64C2D7BD73F}" dt="2025-01-10T09:30:55.521" v="158" actId="478"/>
          <ac:spMkLst>
            <pc:docMk/>
            <pc:sldMk cId="1601633200" sldId="288"/>
            <ac:spMk id="3" creationId="{F4899FE6-BF74-4FCF-27D8-7D2C731F3C23}"/>
          </ac:spMkLst>
        </pc:spChg>
        <pc:spChg chg="mod">
          <ac:chgData name="James Venning" userId="1c939431-2cad-45f5-9579-392445cea14e" providerId="ADAL" clId="{A2734B9D-B759-4BC9-AB52-B64C2D7BD73F}" dt="2025-01-10T09:34:10.138" v="204" actId="1076"/>
          <ac:spMkLst>
            <pc:docMk/>
            <pc:sldMk cId="1601633200" sldId="288"/>
            <ac:spMk id="4" creationId="{D6597320-5987-C764-B399-F3A81CCC0CD9}"/>
          </ac:spMkLst>
        </pc:spChg>
        <pc:spChg chg="mod ord">
          <ac:chgData name="James Venning" userId="1c939431-2cad-45f5-9579-392445cea14e" providerId="ADAL" clId="{A2734B9D-B759-4BC9-AB52-B64C2D7BD73F}" dt="2025-01-10T09:32:34.418" v="184" actId="26606"/>
          <ac:spMkLst>
            <pc:docMk/>
            <pc:sldMk cId="1601633200" sldId="288"/>
            <ac:spMk id="6" creationId="{0675DE1B-F36F-AE35-8866-A0344D9166B2}"/>
          </ac:spMkLst>
        </pc:spChg>
        <pc:spChg chg="add del mod">
          <ac:chgData name="James Venning" userId="1c939431-2cad-45f5-9579-392445cea14e" providerId="ADAL" clId="{A2734B9D-B759-4BC9-AB52-B64C2D7BD73F}" dt="2025-01-10T09:30:57.533" v="159" actId="478"/>
          <ac:spMkLst>
            <pc:docMk/>
            <pc:sldMk cId="1601633200" sldId="288"/>
            <ac:spMk id="7" creationId="{44CBABE4-DBE1-A5B0-953F-5DFFA395C9CC}"/>
          </ac:spMkLst>
        </pc:spChg>
        <pc:spChg chg="add del mod">
          <ac:chgData name="James Venning" userId="1c939431-2cad-45f5-9579-392445cea14e" providerId="ADAL" clId="{A2734B9D-B759-4BC9-AB52-B64C2D7BD73F}" dt="2025-01-10T09:32:43.410" v="186" actId="478"/>
          <ac:spMkLst>
            <pc:docMk/>
            <pc:sldMk cId="1601633200" sldId="288"/>
            <ac:spMk id="10" creationId="{4FBD84B1-64F0-A21E-232D-AAEA750C7560}"/>
          </ac:spMkLst>
        </pc:spChg>
        <pc:spChg chg="add del mod">
          <ac:chgData name="James Venning" userId="1c939431-2cad-45f5-9579-392445cea14e" providerId="ADAL" clId="{A2734B9D-B759-4BC9-AB52-B64C2D7BD73F}" dt="2025-01-10T09:32:01.323" v="179" actId="478"/>
          <ac:spMkLst>
            <pc:docMk/>
            <pc:sldMk cId="1601633200" sldId="288"/>
            <ac:spMk id="11" creationId="{BE253315-5BD2-0768-AF2B-09770E9D5384}"/>
          </ac:spMkLst>
        </pc:spChg>
        <pc:spChg chg="add del">
          <ac:chgData name="James Venning" userId="1c939431-2cad-45f5-9579-392445cea14e" providerId="ADAL" clId="{A2734B9D-B759-4BC9-AB52-B64C2D7BD73F}" dt="2025-01-10T09:32:25.552" v="182" actId="26606"/>
          <ac:spMkLst>
            <pc:docMk/>
            <pc:sldMk cId="1601633200" sldId="288"/>
            <ac:spMk id="12" creationId="{0671A8AE-40A1-4631-A6B8-581AFF065482}"/>
          </ac:spMkLst>
        </pc:spChg>
        <pc:spChg chg="add del">
          <ac:chgData name="James Venning" userId="1c939431-2cad-45f5-9579-392445cea14e" providerId="ADAL" clId="{A2734B9D-B759-4BC9-AB52-B64C2D7BD73F}" dt="2025-01-10T09:32:25.552" v="182" actId="26606"/>
          <ac:spMkLst>
            <pc:docMk/>
            <pc:sldMk cId="1601633200" sldId="288"/>
            <ac:spMk id="13" creationId="{AB58EF07-17C2-48CF-ABB0-EEF1F17CB8F0}"/>
          </ac:spMkLst>
        </pc:spChg>
        <pc:spChg chg="add del">
          <ac:chgData name="James Venning" userId="1c939431-2cad-45f5-9579-392445cea14e" providerId="ADAL" clId="{A2734B9D-B759-4BC9-AB52-B64C2D7BD73F}" dt="2025-01-10T09:32:25.552" v="182" actId="26606"/>
          <ac:spMkLst>
            <pc:docMk/>
            <pc:sldMk cId="1601633200" sldId="288"/>
            <ac:spMk id="14" creationId="{AF2F604E-43BE-4DC3-B983-E071523364F8}"/>
          </ac:spMkLst>
        </pc:spChg>
        <pc:spChg chg="add del">
          <ac:chgData name="James Venning" userId="1c939431-2cad-45f5-9579-392445cea14e" providerId="ADAL" clId="{A2734B9D-B759-4BC9-AB52-B64C2D7BD73F}" dt="2025-01-10T09:32:34.418" v="184" actId="26606"/>
          <ac:spMkLst>
            <pc:docMk/>
            <pc:sldMk cId="1601633200" sldId="288"/>
            <ac:spMk id="17" creationId="{097CD68E-23E3-4007-8847-CD0944C4F7BE}"/>
          </ac:spMkLst>
        </pc:spChg>
        <pc:spChg chg="add del">
          <ac:chgData name="James Venning" userId="1c939431-2cad-45f5-9579-392445cea14e" providerId="ADAL" clId="{A2734B9D-B759-4BC9-AB52-B64C2D7BD73F}" dt="2025-01-10T09:31:35.091" v="174" actId="26606"/>
          <ac:spMkLst>
            <pc:docMk/>
            <pc:sldMk cId="1601633200" sldId="288"/>
            <ac:spMk id="19" creationId="{7B1AB9FE-36F5-4FD1-9850-DB5C5AD4828F}"/>
          </ac:spMkLst>
        </pc:spChg>
        <pc:spChg chg="add del">
          <ac:chgData name="James Venning" userId="1c939431-2cad-45f5-9579-392445cea14e" providerId="ADAL" clId="{A2734B9D-B759-4BC9-AB52-B64C2D7BD73F}" dt="2025-01-10T09:31:35.091" v="174" actId="26606"/>
          <ac:spMkLst>
            <pc:docMk/>
            <pc:sldMk cId="1601633200" sldId="288"/>
            <ac:spMk id="20" creationId="{F489C2E0-4895-4B72-85EA-7EE9FAFFDC7E}"/>
          </ac:spMkLst>
        </pc:spChg>
        <pc:spChg chg="add del">
          <ac:chgData name="James Venning" userId="1c939431-2cad-45f5-9579-392445cea14e" providerId="ADAL" clId="{A2734B9D-B759-4BC9-AB52-B64C2D7BD73F}" dt="2025-01-10T09:32:25.552" v="182" actId="26606"/>
          <ac:spMkLst>
            <pc:docMk/>
            <pc:sldMk cId="1601633200" sldId="288"/>
            <ac:spMk id="21" creationId="{08C9B587-E65E-4B52-B37C-ABEBB6E87928}"/>
          </ac:spMkLst>
        </pc:spChg>
        <pc:spChg chg="add del">
          <ac:chgData name="James Venning" userId="1c939431-2cad-45f5-9579-392445cea14e" providerId="ADAL" clId="{A2734B9D-B759-4BC9-AB52-B64C2D7BD73F}" dt="2025-01-10T09:32:34.418" v="184" actId="26606"/>
          <ac:spMkLst>
            <pc:docMk/>
            <pc:sldMk cId="1601633200" sldId="288"/>
            <ac:spMk id="23" creationId="{E91DC736-0EF8-4F87-9146-EBF1D2EE4D3D}"/>
          </ac:spMkLst>
        </pc:spChg>
        <pc:spChg chg="add del">
          <ac:chgData name="James Venning" userId="1c939431-2cad-45f5-9579-392445cea14e" providerId="ADAL" clId="{A2734B9D-B759-4BC9-AB52-B64C2D7BD73F}" dt="2025-01-10T09:32:34.418" v="184" actId="26606"/>
          <ac:spMkLst>
            <pc:docMk/>
            <pc:sldMk cId="1601633200" sldId="288"/>
            <ac:spMk id="24" creationId="{AF2F604E-43BE-4DC3-B983-E071523364F8}"/>
          </ac:spMkLst>
        </pc:spChg>
        <pc:spChg chg="add del">
          <ac:chgData name="James Venning" userId="1c939431-2cad-45f5-9579-392445cea14e" providerId="ADAL" clId="{A2734B9D-B759-4BC9-AB52-B64C2D7BD73F}" dt="2025-01-10T09:32:34.418" v="184" actId="26606"/>
          <ac:spMkLst>
            <pc:docMk/>
            <pc:sldMk cId="1601633200" sldId="288"/>
            <ac:spMk id="25" creationId="{08C9B587-E65E-4B52-B37C-ABEBB6E87928}"/>
          </ac:spMkLst>
        </pc:spChg>
        <pc:spChg chg="add del mod">
          <ac:chgData name="James Venning" userId="1c939431-2cad-45f5-9579-392445cea14e" providerId="ADAL" clId="{A2734B9D-B759-4BC9-AB52-B64C2D7BD73F}" dt="2025-01-10T09:32:46.103" v="187" actId="478"/>
          <ac:spMkLst>
            <pc:docMk/>
            <pc:sldMk cId="1601633200" sldId="288"/>
            <ac:spMk id="26" creationId="{276BC509-A271-B5C3-06C6-87E91632E7C4}"/>
          </ac:spMkLst>
        </pc:spChg>
        <pc:grpChg chg="add del">
          <ac:chgData name="James Venning" userId="1c939431-2cad-45f5-9579-392445cea14e" providerId="ADAL" clId="{A2734B9D-B759-4BC9-AB52-B64C2D7BD73F}" dt="2025-01-10T09:31:33.040" v="172" actId="26606"/>
          <ac:grpSpMkLst>
            <pc:docMk/>
            <pc:sldMk cId="1601633200" sldId="288"/>
            <ac:grpSpMk id="15" creationId="{FB7FB62D-DD5B-C587-F53F-679128D41B8A}"/>
          </ac:grpSpMkLst>
        </pc:grpChg>
        <pc:grpChg chg="add del">
          <ac:chgData name="James Venning" userId="1c939431-2cad-45f5-9579-392445cea14e" providerId="ADAL" clId="{A2734B9D-B759-4BC9-AB52-B64C2D7BD73F}" dt="2025-01-10T09:32:02.493" v="180" actId="26606"/>
          <ac:grpSpMkLst>
            <pc:docMk/>
            <pc:sldMk cId="1601633200" sldId="288"/>
            <ac:grpSpMk id="22" creationId="{FB7FB62D-DD5B-C587-F53F-679128D41B8A}"/>
          </ac:grpSpMkLst>
        </pc:grpChg>
        <pc:picChg chg="add mod ord">
          <ac:chgData name="James Venning" userId="1c939431-2cad-45f5-9579-392445cea14e" providerId="ADAL" clId="{A2734B9D-B759-4BC9-AB52-B64C2D7BD73F}" dt="2025-01-10T09:34:07.378" v="203" actId="14100"/>
          <ac:picMkLst>
            <pc:docMk/>
            <pc:sldMk cId="1601633200" sldId="288"/>
            <ac:picMk id="8" creationId="{60A97C6B-829D-3037-F729-6209B63C238C}"/>
          </ac:picMkLst>
        </pc:picChg>
      </pc:sldChg>
      <pc:sldChg chg="modSp add mod ord modNotesTx">
        <pc:chgData name="James Venning" userId="1c939431-2cad-45f5-9579-392445cea14e" providerId="ADAL" clId="{A2734B9D-B759-4BC9-AB52-B64C2D7BD73F}" dt="2025-01-10T21:09:13.003" v="2300" actId="1076"/>
        <pc:sldMkLst>
          <pc:docMk/>
          <pc:sldMk cId="931171982" sldId="289"/>
        </pc:sldMkLst>
        <pc:spChg chg="mod">
          <ac:chgData name="James Venning" userId="1c939431-2cad-45f5-9579-392445cea14e" providerId="ADAL" clId="{A2734B9D-B759-4BC9-AB52-B64C2D7BD73F}" dt="2025-01-10T21:09:13.003" v="2300" actId="1076"/>
          <ac:spMkLst>
            <pc:docMk/>
            <pc:sldMk cId="931171982" sldId="289"/>
            <ac:spMk id="3" creationId="{D50E9F6A-2C31-254B-AEEB-ECFF5F599A68}"/>
          </ac:spMkLst>
        </pc:spChg>
        <pc:spChg chg="mod">
          <ac:chgData name="James Venning" userId="1c939431-2cad-45f5-9579-392445cea14e" providerId="ADAL" clId="{A2734B9D-B759-4BC9-AB52-B64C2D7BD73F}" dt="2025-01-10T21:09:11.180" v="2299" actId="1076"/>
          <ac:spMkLst>
            <pc:docMk/>
            <pc:sldMk cId="931171982" sldId="289"/>
            <ac:spMk id="4" creationId="{61EB85A0-02C7-69A8-2C5C-127127CED821}"/>
          </ac:spMkLst>
        </pc:spChg>
      </pc:sldChg>
      <pc:sldChg chg="modSp add del mod ord">
        <pc:chgData name="James Venning" userId="1c939431-2cad-45f5-9579-392445cea14e" providerId="ADAL" clId="{A2734B9D-B759-4BC9-AB52-B64C2D7BD73F}" dt="2025-01-10T09:49:40.915" v="322" actId="47"/>
        <pc:sldMkLst>
          <pc:docMk/>
          <pc:sldMk cId="3072647918" sldId="289"/>
        </pc:sldMkLst>
        <pc:spChg chg="mod">
          <ac:chgData name="James Venning" userId="1c939431-2cad-45f5-9579-392445cea14e" providerId="ADAL" clId="{A2734B9D-B759-4BC9-AB52-B64C2D7BD73F}" dt="2025-01-10T09:49:19.248" v="320" actId="20577"/>
          <ac:spMkLst>
            <pc:docMk/>
            <pc:sldMk cId="3072647918" sldId="289"/>
            <ac:spMk id="3" creationId="{DECB84D2-F2FE-3037-AE48-F7F5B01FCB76}"/>
          </ac:spMkLst>
        </pc:spChg>
        <pc:spChg chg="mod">
          <ac:chgData name="James Venning" userId="1c939431-2cad-45f5-9579-392445cea14e" providerId="ADAL" clId="{A2734B9D-B759-4BC9-AB52-B64C2D7BD73F}" dt="2025-01-10T09:48:51.994" v="280" actId="20577"/>
          <ac:spMkLst>
            <pc:docMk/>
            <pc:sldMk cId="3072647918" sldId="289"/>
            <ac:spMk id="4" creationId="{8EA1A8BD-45A2-EA89-6192-E6B030B8C20C}"/>
          </ac:spMkLst>
        </pc:spChg>
      </pc:sldChg>
      <pc:sldChg chg="modSp add mod modNotesTx">
        <pc:chgData name="James Venning" userId="1c939431-2cad-45f5-9579-392445cea14e" providerId="ADAL" clId="{A2734B9D-B759-4BC9-AB52-B64C2D7BD73F}" dt="2025-01-10T21:55:54.924" v="2663" actId="1076"/>
        <pc:sldMkLst>
          <pc:docMk/>
          <pc:sldMk cId="991090698" sldId="290"/>
        </pc:sldMkLst>
        <pc:spChg chg="mod">
          <ac:chgData name="James Venning" userId="1c939431-2cad-45f5-9579-392445cea14e" providerId="ADAL" clId="{A2734B9D-B759-4BC9-AB52-B64C2D7BD73F}" dt="2025-01-10T21:55:54.924" v="2663" actId="1076"/>
          <ac:spMkLst>
            <pc:docMk/>
            <pc:sldMk cId="991090698" sldId="290"/>
            <ac:spMk id="3" creationId="{E1B9970A-769B-F823-9E2D-BF86D6A280E1}"/>
          </ac:spMkLst>
        </pc:spChg>
        <pc:spChg chg="mod">
          <ac:chgData name="James Venning" userId="1c939431-2cad-45f5-9579-392445cea14e" providerId="ADAL" clId="{A2734B9D-B759-4BC9-AB52-B64C2D7BD73F}" dt="2025-01-10T21:51:29.690" v="2608" actId="1076"/>
          <ac:spMkLst>
            <pc:docMk/>
            <pc:sldMk cId="991090698" sldId="290"/>
            <ac:spMk id="4" creationId="{22FC228A-B199-8953-62B9-1E3D7B6B326A}"/>
          </ac:spMkLst>
        </pc:spChg>
      </pc:sldChg>
      <pc:sldChg chg="modSp add del mod ord">
        <pc:chgData name="James Venning" userId="1c939431-2cad-45f5-9579-392445cea14e" providerId="ADAL" clId="{A2734B9D-B759-4BC9-AB52-B64C2D7BD73F}" dt="2025-01-10T22:42:46.289" v="3165" actId="47"/>
        <pc:sldMkLst>
          <pc:docMk/>
          <pc:sldMk cId="284737970" sldId="291"/>
        </pc:sldMkLst>
        <pc:spChg chg="mod">
          <ac:chgData name="James Venning" userId="1c939431-2cad-45f5-9579-392445cea14e" providerId="ADAL" clId="{A2734B9D-B759-4BC9-AB52-B64C2D7BD73F}" dt="2025-01-10T21:51:06.999" v="2603"/>
          <ac:spMkLst>
            <pc:docMk/>
            <pc:sldMk cId="284737970" sldId="291"/>
            <ac:spMk id="3" creationId="{685307F8-A5DB-3D6E-6497-E11016AA81FF}"/>
          </ac:spMkLst>
        </pc:spChg>
        <pc:spChg chg="mod">
          <ac:chgData name="James Venning" userId="1c939431-2cad-45f5-9579-392445cea14e" providerId="ADAL" clId="{A2734B9D-B759-4BC9-AB52-B64C2D7BD73F}" dt="2025-01-10T21:51:46.506" v="2610" actId="1076"/>
          <ac:spMkLst>
            <pc:docMk/>
            <pc:sldMk cId="284737970" sldId="291"/>
            <ac:spMk id="4" creationId="{FA38843B-317A-72F9-3F81-4C2CB2A50240}"/>
          </ac:spMkLst>
        </pc:spChg>
      </pc:sldChg>
      <pc:sldChg chg="modSp add mod modNotesTx">
        <pc:chgData name="James Venning" userId="1c939431-2cad-45f5-9579-392445cea14e" providerId="ADAL" clId="{A2734B9D-B759-4BC9-AB52-B64C2D7BD73F}" dt="2025-01-11T17:22:39.740" v="3741" actId="20577"/>
        <pc:sldMkLst>
          <pc:docMk/>
          <pc:sldMk cId="61249421" sldId="292"/>
        </pc:sldMkLst>
        <pc:spChg chg="mod">
          <ac:chgData name="James Venning" userId="1c939431-2cad-45f5-9579-392445cea14e" providerId="ADAL" clId="{A2734B9D-B759-4BC9-AB52-B64C2D7BD73F}" dt="2025-01-11T17:22:39.740" v="3741" actId="20577"/>
          <ac:spMkLst>
            <pc:docMk/>
            <pc:sldMk cId="61249421" sldId="292"/>
            <ac:spMk id="3" creationId="{395E71C1-A5BC-E231-81C9-C71140B6D654}"/>
          </ac:spMkLst>
        </pc:spChg>
        <pc:spChg chg="mod">
          <ac:chgData name="James Venning" userId="1c939431-2cad-45f5-9579-392445cea14e" providerId="ADAL" clId="{A2734B9D-B759-4BC9-AB52-B64C2D7BD73F}" dt="2025-01-10T21:09:17.540" v="2301" actId="1076"/>
          <ac:spMkLst>
            <pc:docMk/>
            <pc:sldMk cId="61249421" sldId="292"/>
            <ac:spMk id="4" creationId="{C6D27377-036B-652E-6B16-FDD6FB6E8886}"/>
          </ac:spMkLst>
        </pc:spChg>
      </pc:sldChg>
      <pc:sldChg chg="modSp add mod modNotesTx">
        <pc:chgData name="James Venning" userId="1c939431-2cad-45f5-9579-392445cea14e" providerId="ADAL" clId="{A2734B9D-B759-4BC9-AB52-B64C2D7BD73F}" dt="2025-01-11T17:23:45.787" v="3747" actId="1076"/>
        <pc:sldMkLst>
          <pc:docMk/>
          <pc:sldMk cId="2235171879" sldId="293"/>
        </pc:sldMkLst>
        <pc:spChg chg="mod">
          <ac:chgData name="James Venning" userId="1c939431-2cad-45f5-9579-392445cea14e" providerId="ADAL" clId="{A2734B9D-B759-4BC9-AB52-B64C2D7BD73F}" dt="2025-01-11T17:23:45.787" v="3747" actId="1076"/>
          <ac:spMkLst>
            <pc:docMk/>
            <pc:sldMk cId="2235171879" sldId="293"/>
            <ac:spMk id="3" creationId="{F43A0649-5AB3-B45B-E45E-A410AA910D96}"/>
          </ac:spMkLst>
        </pc:spChg>
        <pc:spChg chg="mod">
          <ac:chgData name="James Venning" userId="1c939431-2cad-45f5-9579-392445cea14e" providerId="ADAL" clId="{A2734B9D-B759-4BC9-AB52-B64C2D7BD73F}" dt="2025-01-11T17:23:43.995" v="3746" actId="1076"/>
          <ac:spMkLst>
            <pc:docMk/>
            <pc:sldMk cId="2235171879" sldId="293"/>
            <ac:spMk id="4" creationId="{E57374BF-81AA-BF00-BB12-30590D7A6CA4}"/>
          </ac:spMkLst>
        </pc:spChg>
      </pc:sldChg>
      <pc:sldChg chg="modSp add mod modNotesTx">
        <pc:chgData name="James Venning" userId="1c939431-2cad-45f5-9579-392445cea14e" providerId="ADAL" clId="{A2734B9D-B759-4BC9-AB52-B64C2D7BD73F}" dt="2025-01-10T22:43:01.521" v="3167" actId="20577"/>
        <pc:sldMkLst>
          <pc:docMk/>
          <pc:sldMk cId="3288919796" sldId="294"/>
        </pc:sldMkLst>
        <pc:spChg chg="mod">
          <ac:chgData name="James Venning" userId="1c939431-2cad-45f5-9579-392445cea14e" providerId="ADAL" clId="{A2734B9D-B759-4BC9-AB52-B64C2D7BD73F}" dt="2025-01-10T21:10:04.401" v="2306" actId="1076"/>
          <ac:spMkLst>
            <pc:docMk/>
            <pc:sldMk cId="3288919796" sldId="294"/>
            <ac:spMk id="3" creationId="{41359859-0110-64A7-E6A9-28B5E0DFF20D}"/>
          </ac:spMkLst>
        </pc:spChg>
        <pc:spChg chg="mod">
          <ac:chgData name="James Venning" userId="1c939431-2cad-45f5-9579-392445cea14e" providerId="ADAL" clId="{A2734B9D-B759-4BC9-AB52-B64C2D7BD73F}" dt="2025-01-10T21:10:00.867" v="2305" actId="1076"/>
          <ac:spMkLst>
            <pc:docMk/>
            <pc:sldMk cId="3288919796" sldId="294"/>
            <ac:spMk id="4" creationId="{58B13209-CD61-968A-5460-740ECABE4F75}"/>
          </ac:spMkLst>
        </pc:spChg>
      </pc:sldChg>
      <pc:sldChg chg="modSp add del mod ord">
        <pc:chgData name="James Venning" userId="1c939431-2cad-45f5-9579-392445cea14e" providerId="ADAL" clId="{A2734B9D-B759-4BC9-AB52-B64C2D7BD73F}" dt="2025-01-10T22:42:46.289" v="3165" actId="47"/>
        <pc:sldMkLst>
          <pc:docMk/>
          <pc:sldMk cId="2062630988" sldId="295"/>
        </pc:sldMkLst>
        <pc:spChg chg="mod">
          <ac:chgData name="James Venning" userId="1c939431-2cad-45f5-9579-392445cea14e" providerId="ADAL" clId="{A2734B9D-B759-4BC9-AB52-B64C2D7BD73F}" dt="2025-01-10T12:09:57.308" v="641"/>
          <ac:spMkLst>
            <pc:docMk/>
            <pc:sldMk cId="2062630988" sldId="295"/>
            <ac:spMk id="3" creationId="{6B19DFAF-7191-644C-3FA9-9D746FDF2776}"/>
          </ac:spMkLst>
        </pc:spChg>
      </pc:sldChg>
      <pc:sldChg chg="new del">
        <pc:chgData name="James Venning" userId="1c939431-2cad-45f5-9579-392445cea14e" providerId="ADAL" clId="{A2734B9D-B759-4BC9-AB52-B64C2D7BD73F}" dt="2025-01-10T12:12:29.930" v="643" actId="680"/>
        <pc:sldMkLst>
          <pc:docMk/>
          <pc:sldMk cId="223696736" sldId="296"/>
        </pc:sldMkLst>
      </pc:sldChg>
      <pc:sldChg chg="modSp add mod modNotesTx">
        <pc:chgData name="James Venning" userId="1c939431-2cad-45f5-9579-392445cea14e" providerId="ADAL" clId="{A2734B9D-B759-4BC9-AB52-B64C2D7BD73F}" dt="2025-01-11T17:24:18.499" v="3748" actId="403"/>
        <pc:sldMkLst>
          <pc:docMk/>
          <pc:sldMk cId="754253461" sldId="296"/>
        </pc:sldMkLst>
        <pc:spChg chg="mod">
          <ac:chgData name="James Venning" userId="1c939431-2cad-45f5-9579-392445cea14e" providerId="ADAL" clId="{A2734B9D-B759-4BC9-AB52-B64C2D7BD73F}" dt="2025-01-11T17:24:18.499" v="3748" actId="403"/>
          <ac:spMkLst>
            <pc:docMk/>
            <pc:sldMk cId="754253461" sldId="296"/>
            <ac:spMk id="3" creationId="{2F0DC89C-987A-112F-964A-DBBD2204D3DD}"/>
          </ac:spMkLst>
        </pc:spChg>
      </pc:sldChg>
      <pc:sldChg chg="modSp add del mod">
        <pc:chgData name="James Venning" userId="1c939431-2cad-45f5-9579-392445cea14e" providerId="ADAL" clId="{A2734B9D-B759-4BC9-AB52-B64C2D7BD73F}" dt="2025-01-10T21:13:43.779" v="2339" actId="47"/>
        <pc:sldMkLst>
          <pc:docMk/>
          <pc:sldMk cId="303318186" sldId="297"/>
        </pc:sldMkLst>
        <pc:spChg chg="mod">
          <ac:chgData name="James Venning" userId="1c939431-2cad-45f5-9579-392445cea14e" providerId="ADAL" clId="{A2734B9D-B759-4BC9-AB52-B64C2D7BD73F}" dt="2025-01-10T12:15:18.060" v="697" actId="15"/>
          <ac:spMkLst>
            <pc:docMk/>
            <pc:sldMk cId="303318186" sldId="297"/>
            <ac:spMk id="3" creationId="{618AFCB4-4950-8D7F-E414-275110AADA7A}"/>
          </ac:spMkLst>
        </pc:spChg>
        <pc:spChg chg="mod">
          <ac:chgData name="James Venning" userId="1c939431-2cad-45f5-9579-392445cea14e" providerId="ADAL" clId="{A2734B9D-B759-4BC9-AB52-B64C2D7BD73F}" dt="2025-01-10T12:14:50.140" v="689" actId="20577"/>
          <ac:spMkLst>
            <pc:docMk/>
            <pc:sldMk cId="303318186" sldId="297"/>
            <ac:spMk id="4" creationId="{1F86D641-5D06-B5F0-D7D9-4BF61497A788}"/>
          </ac:spMkLst>
        </pc:spChg>
      </pc:sldChg>
      <pc:sldChg chg="addSp delSp modSp add del mod">
        <pc:chgData name="James Venning" userId="1c939431-2cad-45f5-9579-392445cea14e" providerId="ADAL" clId="{A2734B9D-B759-4BC9-AB52-B64C2D7BD73F}" dt="2025-01-10T21:11:07.236" v="2307" actId="47"/>
        <pc:sldMkLst>
          <pc:docMk/>
          <pc:sldMk cId="1165207613" sldId="298"/>
        </pc:sldMkLst>
        <pc:spChg chg="mod">
          <ac:chgData name="James Venning" userId="1c939431-2cad-45f5-9579-392445cea14e" providerId="ADAL" clId="{A2734B9D-B759-4BC9-AB52-B64C2D7BD73F}" dt="2025-01-10T20:15:07.964" v="2081" actId="6549"/>
          <ac:spMkLst>
            <pc:docMk/>
            <pc:sldMk cId="1165207613" sldId="298"/>
            <ac:spMk id="3" creationId="{F6B1CE8C-BC19-1099-A0D2-44A85AAA6CEE}"/>
          </ac:spMkLst>
        </pc:spChg>
        <pc:spChg chg="mod">
          <ac:chgData name="James Venning" userId="1c939431-2cad-45f5-9579-392445cea14e" providerId="ADAL" clId="{A2734B9D-B759-4BC9-AB52-B64C2D7BD73F}" dt="2025-01-10T20:14:56.024" v="2078" actId="1076"/>
          <ac:spMkLst>
            <pc:docMk/>
            <pc:sldMk cId="1165207613" sldId="298"/>
            <ac:spMk id="4" creationId="{1C1FB5D9-8206-CE88-36AD-47860BA3374D}"/>
          </ac:spMkLst>
        </pc:spChg>
        <pc:picChg chg="add del mod">
          <ac:chgData name="James Venning" userId="1c939431-2cad-45f5-9579-392445cea14e" providerId="ADAL" clId="{A2734B9D-B759-4BC9-AB52-B64C2D7BD73F}" dt="2025-01-10T20:15:28.898" v="2083" actId="478"/>
          <ac:picMkLst>
            <pc:docMk/>
            <pc:sldMk cId="1165207613" sldId="298"/>
            <ac:picMk id="7" creationId="{16BA6897-5BD6-B2CC-235F-C4CA1EA85735}"/>
          </ac:picMkLst>
        </pc:picChg>
      </pc:sldChg>
      <pc:sldChg chg="addSp delSp modSp add mod setBg addAnim delAnim modNotesTx">
        <pc:chgData name="James Venning" userId="1c939431-2cad-45f5-9579-392445cea14e" providerId="ADAL" clId="{A2734B9D-B759-4BC9-AB52-B64C2D7BD73F}" dt="2025-01-10T21:11:34.006" v="2334" actId="20577"/>
        <pc:sldMkLst>
          <pc:docMk/>
          <pc:sldMk cId="1008560420" sldId="299"/>
        </pc:sldMkLst>
        <pc:spChg chg="mod ord">
          <ac:chgData name="James Venning" userId="1c939431-2cad-45f5-9579-392445cea14e" providerId="ADAL" clId="{A2734B9D-B759-4BC9-AB52-B64C2D7BD73F}" dt="2025-01-10T12:20:32.927" v="726" actId="26606"/>
          <ac:spMkLst>
            <pc:docMk/>
            <pc:sldMk cId="1008560420" sldId="299"/>
            <ac:spMk id="2" creationId="{CA76DBD6-BB4A-CC9A-D479-5C0C9813B302}"/>
          </ac:spMkLst>
        </pc:spChg>
        <pc:spChg chg="del mod">
          <ac:chgData name="James Venning" userId="1c939431-2cad-45f5-9579-392445cea14e" providerId="ADAL" clId="{A2734B9D-B759-4BC9-AB52-B64C2D7BD73F}" dt="2025-01-10T12:19:58.523" v="712" actId="478"/>
          <ac:spMkLst>
            <pc:docMk/>
            <pc:sldMk cId="1008560420" sldId="299"/>
            <ac:spMk id="3" creationId="{0B0CEAB3-AC60-C8C3-EBFB-DE6575BF81D3}"/>
          </ac:spMkLst>
        </pc:spChg>
        <pc:spChg chg="mod ord">
          <ac:chgData name="James Venning" userId="1c939431-2cad-45f5-9579-392445cea14e" providerId="ADAL" clId="{A2734B9D-B759-4BC9-AB52-B64C2D7BD73F}" dt="2025-01-10T21:11:34.006" v="2334" actId="20577"/>
          <ac:spMkLst>
            <pc:docMk/>
            <pc:sldMk cId="1008560420" sldId="299"/>
            <ac:spMk id="4" creationId="{E9644A6A-53D2-E4FC-8D15-2A2AD898BC9C}"/>
          </ac:spMkLst>
        </pc:spChg>
        <pc:spChg chg="mod ord">
          <ac:chgData name="James Venning" userId="1c939431-2cad-45f5-9579-392445cea14e" providerId="ADAL" clId="{A2734B9D-B759-4BC9-AB52-B64C2D7BD73F}" dt="2025-01-10T12:20:32.927" v="726" actId="26606"/>
          <ac:spMkLst>
            <pc:docMk/>
            <pc:sldMk cId="1008560420" sldId="299"/>
            <ac:spMk id="6" creationId="{11AC484C-4E05-867E-A260-BEDB54CD2B6D}"/>
          </ac:spMkLst>
        </pc:spChg>
        <pc:spChg chg="add del mod">
          <ac:chgData name="James Venning" userId="1c939431-2cad-45f5-9579-392445cea14e" providerId="ADAL" clId="{A2734B9D-B759-4BC9-AB52-B64C2D7BD73F}" dt="2025-01-10T12:20:01.001" v="713" actId="478"/>
          <ac:spMkLst>
            <pc:docMk/>
            <pc:sldMk cId="1008560420" sldId="299"/>
            <ac:spMk id="7" creationId="{72C89B4A-9D92-9463-8DFF-FF998967BBB6}"/>
          </ac:spMkLst>
        </pc:spChg>
        <pc:spChg chg="add del">
          <ac:chgData name="James Venning" userId="1c939431-2cad-45f5-9579-392445cea14e" providerId="ADAL" clId="{A2734B9D-B759-4BC9-AB52-B64C2D7BD73F}" dt="2025-01-10T12:20:29.868" v="723" actId="26606"/>
          <ac:spMkLst>
            <pc:docMk/>
            <pc:sldMk cId="1008560420" sldId="299"/>
            <ac:spMk id="1033" creationId="{197C305C-0E98-44D5-A930-21F23CC52F93}"/>
          </ac:spMkLst>
        </pc:spChg>
        <pc:spChg chg="add del">
          <ac:chgData name="James Venning" userId="1c939431-2cad-45f5-9579-392445cea14e" providerId="ADAL" clId="{A2734B9D-B759-4BC9-AB52-B64C2D7BD73F}" dt="2025-01-10T12:20:29.868" v="723" actId="26606"/>
          <ac:spMkLst>
            <pc:docMk/>
            <pc:sldMk cId="1008560420" sldId="299"/>
            <ac:spMk id="1035" creationId="{A3473CF9-37EB-43E7-89EF-D2D1C53D1DAC}"/>
          </ac:spMkLst>
        </pc:spChg>
        <pc:spChg chg="add del">
          <ac:chgData name="James Venning" userId="1c939431-2cad-45f5-9579-392445cea14e" providerId="ADAL" clId="{A2734B9D-B759-4BC9-AB52-B64C2D7BD73F}" dt="2025-01-10T12:20:29.868" v="723" actId="26606"/>
          <ac:spMkLst>
            <pc:docMk/>
            <pc:sldMk cId="1008560420" sldId="299"/>
            <ac:spMk id="1037" creationId="{586B4EF9-43BA-4655-A6FF-1D8E21574C95}"/>
          </ac:spMkLst>
        </pc:spChg>
        <pc:spChg chg="add del">
          <ac:chgData name="James Venning" userId="1c939431-2cad-45f5-9579-392445cea14e" providerId="ADAL" clId="{A2734B9D-B759-4BC9-AB52-B64C2D7BD73F}" dt="2025-01-10T12:20:32.919" v="725" actId="26606"/>
          <ac:spMkLst>
            <pc:docMk/>
            <pc:sldMk cId="1008560420" sldId="299"/>
            <ac:spMk id="1039" creationId="{A3329613-8831-4432-A62D-24A970EFC7DB}"/>
          </ac:spMkLst>
        </pc:spChg>
        <pc:spChg chg="add del">
          <ac:chgData name="James Venning" userId="1c939431-2cad-45f5-9579-392445cea14e" providerId="ADAL" clId="{A2734B9D-B759-4BC9-AB52-B64C2D7BD73F}" dt="2025-01-10T12:20:32.919" v="725" actId="26606"/>
          <ac:spMkLst>
            <pc:docMk/>
            <pc:sldMk cId="1008560420" sldId="299"/>
            <ac:spMk id="1040" creationId="{2A4E0407-A637-4681-B905-C53E4216CE00}"/>
          </ac:spMkLst>
        </pc:spChg>
        <pc:spChg chg="add del">
          <ac:chgData name="James Venning" userId="1c939431-2cad-45f5-9579-392445cea14e" providerId="ADAL" clId="{A2734B9D-B759-4BC9-AB52-B64C2D7BD73F}" dt="2025-01-10T12:20:45.735" v="727" actId="26606"/>
          <ac:spMkLst>
            <pc:docMk/>
            <pc:sldMk cId="1008560420" sldId="299"/>
            <ac:spMk id="1042" creationId="{99ED5833-B85B-4103-8A3B-CAB0308E6C15}"/>
          </ac:spMkLst>
        </pc:spChg>
        <pc:spChg chg="add">
          <ac:chgData name="James Venning" userId="1c939431-2cad-45f5-9579-392445cea14e" providerId="ADAL" clId="{A2734B9D-B759-4BC9-AB52-B64C2D7BD73F}" dt="2025-01-10T12:20:45.735" v="727" actId="26606"/>
          <ac:spMkLst>
            <pc:docMk/>
            <pc:sldMk cId="1008560420" sldId="299"/>
            <ac:spMk id="1047" creationId="{3A930249-8242-4E2B-AF17-C01826488321}"/>
          </ac:spMkLst>
        </pc:spChg>
        <pc:spChg chg="add">
          <ac:chgData name="James Venning" userId="1c939431-2cad-45f5-9579-392445cea14e" providerId="ADAL" clId="{A2734B9D-B759-4BC9-AB52-B64C2D7BD73F}" dt="2025-01-10T12:20:45.735" v="727" actId="26606"/>
          <ac:spMkLst>
            <pc:docMk/>
            <pc:sldMk cId="1008560420" sldId="299"/>
            <ac:spMk id="1049" creationId="{A5BDD999-C5E1-4B3E-A710-768673819165}"/>
          </ac:spMkLst>
        </pc:spChg>
        <pc:picChg chg="add mod ord">
          <ac:chgData name="James Venning" userId="1c939431-2cad-45f5-9579-392445cea14e" providerId="ADAL" clId="{A2734B9D-B759-4BC9-AB52-B64C2D7BD73F}" dt="2025-01-10T12:20:45.735" v="727" actId="26606"/>
          <ac:picMkLst>
            <pc:docMk/>
            <pc:sldMk cId="1008560420" sldId="299"/>
            <ac:picMk id="1026" creationId="{F1095ABA-18A9-472B-CDB5-E9FCAD8F0541}"/>
          </ac:picMkLst>
        </pc:picChg>
        <pc:picChg chg="add mod ord">
          <ac:chgData name="James Venning" userId="1c939431-2cad-45f5-9579-392445cea14e" providerId="ADAL" clId="{A2734B9D-B759-4BC9-AB52-B64C2D7BD73F}" dt="2025-01-10T12:20:45.735" v="727" actId="26606"/>
          <ac:picMkLst>
            <pc:docMk/>
            <pc:sldMk cId="1008560420" sldId="299"/>
            <ac:picMk id="1028" creationId="{A85D6217-0CA1-FFBE-AD9E-7FA914689601}"/>
          </ac:picMkLst>
        </pc:picChg>
      </pc:sldChg>
      <pc:sldChg chg="addSp delSp modSp add mod ord setBg modNotesTx">
        <pc:chgData name="James Venning" userId="1c939431-2cad-45f5-9579-392445cea14e" providerId="ADAL" clId="{A2734B9D-B759-4BC9-AB52-B64C2D7BD73F}" dt="2025-01-11T17:46:48.874" v="3826" actId="20577"/>
        <pc:sldMkLst>
          <pc:docMk/>
          <pc:sldMk cId="958736393" sldId="300"/>
        </pc:sldMkLst>
        <pc:spChg chg="mod ord">
          <ac:chgData name="James Venning" userId="1c939431-2cad-45f5-9579-392445cea14e" providerId="ADAL" clId="{A2734B9D-B759-4BC9-AB52-B64C2D7BD73F}" dt="2025-01-10T12:23:16.105" v="747" actId="26606"/>
          <ac:spMkLst>
            <pc:docMk/>
            <pc:sldMk cId="958736393" sldId="300"/>
            <ac:spMk id="2" creationId="{CA6EC501-7146-CC9F-5339-E333BCEC7908}"/>
          </ac:spMkLst>
        </pc:spChg>
        <pc:spChg chg="mod ord">
          <ac:chgData name="James Venning" userId="1c939431-2cad-45f5-9579-392445cea14e" providerId="ADAL" clId="{A2734B9D-B759-4BC9-AB52-B64C2D7BD73F}" dt="2025-01-11T17:46:48.874" v="3826" actId="20577"/>
          <ac:spMkLst>
            <pc:docMk/>
            <pc:sldMk cId="958736393" sldId="300"/>
            <ac:spMk id="3" creationId="{D4B33534-A744-0F0E-0E2E-2FE25E70DA8E}"/>
          </ac:spMkLst>
        </pc:spChg>
        <pc:spChg chg="mod">
          <ac:chgData name="James Venning" userId="1c939431-2cad-45f5-9579-392445cea14e" providerId="ADAL" clId="{A2734B9D-B759-4BC9-AB52-B64C2D7BD73F}" dt="2025-01-11T17:46:17.194" v="3821" actId="1076"/>
          <ac:spMkLst>
            <pc:docMk/>
            <pc:sldMk cId="958736393" sldId="300"/>
            <ac:spMk id="4" creationId="{B80A1CD6-8E12-32D3-0347-85044F6D14B8}"/>
          </ac:spMkLst>
        </pc:spChg>
        <pc:spChg chg="mod ord">
          <ac:chgData name="James Venning" userId="1c939431-2cad-45f5-9579-392445cea14e" providerId="ADAL" clId="{A2734B9D-B759-4BC9-AB52-B64C2D7BD73F}" dt="2025-01-10T12:23:16.105" v="747" actId="26606"/>
          <ac:spMkLst>
            <pc:docMk/>
            <pc:sldMk cId="958736393" sldId="300"/>
            <ac:spMk id="6" creationId="{E1B88597-22D2-5CCB-3FF9-12F64A424337}"/>
          </ac:spMkLst>
        </pc:spChg>
        <pc:spChg chg="add del">
          <ac:chgData name="James Venning" userId="1c939431-2cad-45f5-9579-392445cea14e" providerId="ADAL" clId="{A2734B9D-B759-4BC9-AB52-B64C2D7BD73F}" dt="2025-01-10T12:23:16.095" v="746" actId="26606"/>
          <ac:spMkLst>
            <pc:docMk/>
            <pc:sldMk cId="958736393" sldId="300"/>
            <ac:spMk id="2055" creationId="{04812C46-200A-4DEB-A05E-3ED6C68C2387}"/>
          </ac:spMkLst>
        </pc:spChg>
        <pc:spChg chg="add del">
          <ac:chgData name="James Venning" userId="1c939431-2cad-45f5-9579-392445cea14e" providerId="ADAL" clId="{A2734B9D-B759-4BC9-AB52-B64C2D7BD73F}" dt="2025-01-10T12:23:16.095" v="746" actId="26606"/>
          <ac:spMkLst>
            <pc:docMk/>
            <pc:sldMk cId="958736393" sldId="300"/>
            <ac:spMk id="2057" creationId="{D1EA859B-E555-4109-94F3-6700E046E008}"/>
          </ac:spMkLst>
        </pc:spChg>
        <pc:grpChg chg="add">
          <ac:chgData name="James Venning" userId="1c939431-2cad-45f5-9579-392445cea14e" providerId="ADAL" clId="{A2734B9D-B759-4BC9-AB52-B64C2D7BD73F}" dt="2025-01-10T12:23:16.105" v="747" actId="26606"/>
          <ac:grpSpMkLst>
            <pc:docMk/>
            <pc:sldMk cId="958736393" sldId="300"/>
            <ac:grpSpMk id="2059" creationId="{6258F736-B256-8039-9DC6-F4E49A5C5AD5}"/>
          </ac:grpSpMkLst>
        </pc:grpChg>
        <pc:picChg chg="add mod ord">
          <ac:chgData name="James Venning" userId="1c939431-2cad-45f5-9579-392445cea14e" providerId="ADAL" clId="{A2734B9D-B759-4BC9-AB52-B64C2D7BD73F}" dt="2025-01-10T21:12:30.272" v="2338" actId="1076"/>
          <ac:picMkLst>
            <pc:docMk/>
            <pc:sldMk cId="958736393" sldId="300"/>
            <ac:picMk id="2050" creationId="{FBB5B961-70B1-A01A-EF0B-86EFE0391361}"/>
          </ac:picMkLst>
        </pc:picChg>
      </pc:sldChg>
      <pc:sldChg chg="addSp delSp modSp add mod modNotesTx">
        <pc:chgData name="James Venning" userId="1c939431-2cad-45f5-9579-392445cea14e" providerId="ADAL" clId="{A2734B9D-B759-4BC9-AB52-B64C2D7BD73F}" dt="2025-01-10T16:56:46.547" v="1647" actId="1076"/>
        <pc:sldMkLst>
          <pc:docMk/>
          <pc:sldMk cId="979781684" sldId="301"/>
        </pc:sldMkLst>
        <pc:spChg chg="mod">
          <ac:chgData name="James Venning" userId="1c939431-2cad-45f5-9579-392445cea14e" providerId="ADAL" clId="{A2734B9D-B759-4BC9-AB52-B64C2D7BD73F}" dt="2025-01-10T16:56:31.673" v="1644" actId="20577"/>
          <ac:spMkLst>
            <pc:docMk/>
            <pc:sldMk cId="979781684" sldId="301"/>
            <ac:spMk id="3" creationId="{3CEF9EBF-D12E-9B2B-2740-97EEEAB62D6C}"/>
          </ac:spMkLst>
        </pc:spChg>
        <pc:spChg chg="mod">
          <ac:chgData name="James Venning" userId="1c939431-2cad-45f5-9579-392445cea14e" providerId="ADAL" clId="{A2734B9D-B759-4BC9-AB52-B64C2D7BD73F}" dt="2025-01-10T15:39:23.140" v="1030" actId="20577"/>
          <ac:spMkLst>
            <pc:docMk/>
            <pc:sldMk cId="979781684" sldId="301"/>
            <ac:spMk id="4" creationId="{C746F597-39DA-47C1-BCE1-F8E8E08E56B5}"/>
          </ac:spMkLst>
        </pc:spChg>
        <pc:picChg chg="add mod modCrop">
          <ac:chgData name="James Venning" userId="1c939431-2cad-45f5-9579-392445cea14e" providerId="ADAL" clId="{A2734B9D-B759-4BC9-AB52-B64C2D7BD73F}" dt="2025-01-10T15:45:39.248" v="1064" actId="1076"/>
          <ac:picMkLst>
            <pc:docMk/>
            <pc:sldMk cId="979781684" sldId="301"/>
            <ac:picMk id="7" creationId="{48DBE74C-3A8E-BF6C-2094-B6B13660C565}"/>
          </ac:picMkLst>
        </pc:picChg>
        <pc:picChg chg="del">
          <ac:chgData name="James Venning" userId="1c939431-2cad-45f5-9579-392445cea14e" providerId="ADAL" clId="{A2734B9D-B759-4BC9-AB52-B64C2D7BD73F}" dt="2025-01-10T15:35:11.093" v="1009" actId="478"/>
          <ac:picMkLst>
            <pc:docMk/>
            <pc:sldMk cId="979781684" sldId="301"/>
            <ac:picMk id="8" creationId="{6456640A-4F2A-6D07-3C8E-9A88EEE0800B}"/>
          </ac:picMkLst>
        </pc:picChg>
        <pc:picChg chg="add mod">
          <ac:chgData name="James Venning" userId="1c939431-2cad-45f5-9579-392445cea14e" providerId="ADAL" clId="{A2734B9D-B759-4BC9-AB52-B64C2D7BD73F}" dt="2025-01-10T16:56:46.547" v="1647" actId="1076"/>
          <ac:picMkLst>
            <pc:docMk/>
            <pc:sldMk cId="979781684" sldId="301"/>
            <ac:picMk id="10" creationId="{38316BD3-E101-0C93-EACE-5C4E6FFE431F}"/>
          </ac:picMkLst>
        </pc:picChg>
        <pc:picChg chg="add mod modCrop">
          <ac:chgData name="James Venning" userId="1c939431-2cad-45f5-9579-392445cea14e" providerId="ADAL" clId="{A2734B9D-B759-4BC9-AB52-B64C2D7BD73F}" dt="2025-01-10T16:56:43.014" v="1645" actId="1076"/>
          <ac:picMkLst>
            <pc:docMk/>
            <pc:sldMk cId="979781684" sldId="301"/>
            <ac:picMk id="12" creationId="{D4493411-9F6A-C29F-D5C8-049963C455F0}"/>
          </ac:picMkLst>
        </pc:picChg>
        <pc:picChg chg="add mod">
          <ac:chgData name="James Venning" userId="1c939431-2cad-45f5-9579-392445cea14e" providerId="ADAL" clId="{A2734B9D-B759-4BC9-AB52-B64C2D7BD73F}" dt="2025-01-10T16:56:44.123" v="1646" actId="1076"/>
          <ac:picMkLst>
            <pc:docMk/>
            <pc:sldMk cId="979781684" sldId="301"/>
            <ac:picMk id="14" creationId="{8C31AA41-62D0-417A-0B31-A0D3C71E2C33}"/>
          </ac:picMkLst>
        </pc:picChg>
      </pc:sldChg>
      <pc:sldChg chg="addSp modSp add mod modNotesTx">
        <pc:chgData name="James Venning" userId="1c939431-2cad-45f5-9579-392445cea14e" providerId="ADAL" clId="{A2734B9D-B759-4BC9-AB52-B64C2D7BD73F}" dt="2025-01-10T16:59:07.803" v="1720" actId="1076"/>
        <pc:sldMkLst>
          <pc:docMk/>
          <pc:sldMk cId="1660715024" sldId="302"/>
        </pc:sldMkLst>
        <pc:spChg chg="mod">
          <ac:chgData name="James Venning" userId="1c939431-2cad-45f5-9579-392445cea14e" providerId="ADAL" clId="{A2734B9D-B759-4BC9-AB52-B64C2D7BD73F}" dt="2025-01-10T16:58:43.613" v="1717" actId="20577"/>
          <ac:spMkLst>
            <pc:docMk/>
            <pc:sldMk cId="1660715024" sldId="302"/>
            <ac:spMk id="3" creationId="{6C26EEF8-01B7-0E45-00FD-8D80C7B4D1B0}"/>
          </ac:spMkLst>
        </pc:spChg>
        <pc:picChg chg="add mod">
          <ac:chgData name="James Venning" userId="1c939431-2cad-45f5-9579-392445cea14e" providerId="ADAL" clId="{A2734B9D-B759-4BC9-AB52-B64C2D7BD73F}" dt="2025-01-10T16:59:07.803" v="1720" actId="1076"/>
          <ac:picMkLst>
            <pc:docMk/>
            <pc:sldMk cId="1660715024" sldId="302"/>
            <ac:picMk id="7" creationId="{EE545153-9EC8-B460-7F15-21864345C5A0}"/>
          </ac:picMkLst>
        </pc:picChg>
        <pc:picChg chg="add mod">
          <ac:chgData name="James Venning" userId="1c939431-2cad-45f5-9579-392445cea14e" providerId="ADAL" clId="{A2734B9D-B759-4BC9-AB52-B64C2D7BD73F}" dt="2025-01-10T16:58:54.634" v="1719" actId="1076"/>
          <ac:picMkLst>
            <pc:docMk/>
            <pc:sldMk cId="1660715024" sldId="302"/>
            <ac:picMk id="9" creationId="{236B54A8-27A4-A844-44FE-7F8FBE535454}"/>
          </ac:picMkLst>
        </pc:picChg>
        <pc:picChg chg="add mod modCrop">
          <ac:chgData name="James Venning" userId="1c939431-2cad-45f5-9579-392445cea14e" providerId="ADAL" clId="{A2734B9D-B759-4BC9-AB52-B64C2D7BD73F}" dt="2025-01-10T16:57:58.437" v="1675" actId="1076"/>
          <ac:picMkLst>
            <pc:docMk/>
            <pc:sldMk cId="1660715024" sldId="302"/>
            <ac:picMk id="11" creationId="{742BE054-0207-23B1-10C6-942A30B45DD5}"/>
          </ac:picMkLst>
        </pc:picChg>
      </pc:sldChg>
      <pc:sldChg chg="addSp modSp add mod modNotesTx">
        <pc:chgData name="James Venning" userId="1c939431-2cad-45f5-9579-392445cea14e" providerId="ADAL" clId="{A2734B9D-B759-4BC9-AB52-B64C2D7BD73F}" dt="2025-01-10T22:14:58.409" v="2878" actId="20577"/>
        <pc:sldMkLst>
          <pc:docMk/>
          <pc:sldMk cId="2482615438" sldId="303"/>
        </pc:sldMkLst>
        <pc:spChg chg="mod">
          <ac:chgData name="James Venning" userId="1c939431-2cad-45f5-9579-392445cea14e" providerId="ADAL" clId="{A2734B9D-B759-4BC9-AB52-B64C2D7BD73F}" dt="2025-01-10T19:51:20.306" v="2065" actId="6549"/>
          <ac:spMkLst>
            <pc:docMk/>
            <pc:sldMk cId="2482615438" sldId="303"/>
            <ac:spMk id="3" creationId="{7CE46459-E93F-B31D-DB5C-6E27B6FD9CF3}"/>
          </ac:spMkLst>
        </pc:spChg>
        <pc:spChg chg="mod">
          <ac:chgData name="James Venning" userId="1c939431-2cad-45f5-9579-392445cea14e" providerId="ADAL" clId="{A2734B9D-B759-4BC9-AB52-B64C2D7BD73F}" dt="2025-01-10T17:04:25.278" v="1744" actId="1076"/>
          <ac:spMkLst>
            <pc:docMk/>
            <pc:sldMk cId="2482615438" sldId="303"/>
            <ac:spMk id="4" creationId="{A9087CB7-A169-4D4A-39E2-3DCAB090B8F2}"/>
          </ac:spMkLst>
        </pc:spChg>
        <pc:graphicFrameChg chg="add mod">
          <ac:chgData name="James Venning" userId="1c939431-2cad-45f5-9579-392445cea14e" providerId="ADAL" clId="{A2734B9D-B759-4BC9-AB52-B64C2D7BD73F}" dt="2025-01-10T17:04:45.656" v="1747" actId="1076"/>
          <ac:graphicFrameMkLst>
            <pc:docMk/>
            <pc:sldMk cId="2482615438" sldId="303"/>
            <ac:graphicFrameMk id="5" creationId="{9A5E5A7B-1D54-4167-3D77-BA77A2E75FC7}"/>
          </ac:graphicFrameMkLst>
        </pc:graphicFrameChg>
        <pc:graphicFrameChg chg="add mod">
          <ac:chgData name="James Venning" userId="1c939431-2cad-45f5-9579-392445cea14e" providerId="ADAL" clId="{A2734B9D-B759-4BC9-AB52-B64C2D7BD73F}" dt="2025-01-10T17:04:52.730" v="1748" actId="1076"/>
          <ac:graphicFrameMkLst>
            <pc:docMk/>
            <pc:sldMk cId="2482615438" sldId="303"/>
            <ac:graphicFrameMk id="7" creationId="{CD8C203E-3354-2493-D710-383E7D29DA80}"/>
          </ac:graphicFrameMkLst>
        </pc:graphicFrameChg>
      </pc:sldChg>
      <pc:sldChg chg="addSp delSp modSp add mod modNotesTx">
        <pc:chgData name="James Venning" userId="1c939431-2cad-45f5-9579-392445cea14e" providerId="ADAL" clId="{A2734B9D-B759-4BC9-AB52-B64C2D7BD73F}" dt="2025-01-10T19:51:06.129" v="2064" actId="20577"/>
        <pc:sldMkLst>
          <pc:docMk/>
          <pc:sldMk cId="16677354" sldId="304"/>
        </pc:sldMkLst>
        <pc:spChg chg="mod">
          <ac:chgData name="James Venning" userId="1c939431-2cad-45f5-9579-392445cea14e" providerId="ADAL" clId="{A2734B9D-B759-4BC9-AB52-B64C2D7BD73F}" dt="2025-01-10T19:51:06.129" v="2064" actId="20577"/>
          <ac:spMkLst>
            <pc:docMk/>
            <pc:sldMk cId="16677354" sldId="304"/>
            <ac:spMk id="3" creationId="{A29B6416-ACD4-2D28-2048-DCEFE3695688}"/>
          </ac:spMkLst>
        </pc:spChg>
        <pc:spChg chg="mod">
          <ac:chgData name="James Venning" userId="1c939431-2cad-45f5-9579-392445cea14e" providerId="ADAL" clId="{A2734B9D-B759-4BC9-AB52-B64C2D7BD73F}" dt="2025-01-10T19:04:47.081" v="1774" actId="1076"/>
          <ac:spMkLst>
            <pc:docMk/>
            <pc:sldMk cId="16677354" sldId="304"/>
            <ac:spMk id="4" creationId="{D48C210E-C74F-7052-A73B-AEDC316C5CF2}"/>
          </ac:spMkLst>
        </pc:spChg>
        <pc:graphicFrameChg chg="add del mod">
          <ac:chgData name="James Venning" userId="1c939431-2cad-45f5-9579-392445cea14e" providerId="ADAL" clId="{A2734B9D-B759-4BC9-AB52-B64C2D7BD73F}" dt="2025-01-10T19:03:12.936" v="1750" actId="478"/>
          <ac:graphicFrameMkLst>
            <pc:docMk/>
            <pc:sldMk cId="16677354" sldId="304"/>
            <ac:graphicFrameMk id="5" creationId="{CD8C203E-3354-2493-D710-383E7D29DA80}"/>
          </ac:graphicFrameMkLst>
        </pc:graphicFrameChg>
        <pc:graphicFrameChg chg="add mod">
          <ac:chgData name="James Venning" userId="1c939431-2cad-45f5-9579-392445cea14e" providerId="ADAL" clId="{A2734B9D-B759-4BC9-AB52-B64C2D7BD73F}" dt="2025-01-10T19:04:22.458" v="1770" actId="14100"/>
          <ac:graphicFrameMkLst>
            <pc:docMk/>
            <pc:sldMk cId="16677354" sldId="304"/>
            <ac:graphicFrameMk id="7" creationId="{7FEF9F3D-5CB0-E4E7-1F90-696BBB595679}"/>
          </ac:graphicFrameMkLst>
        </pc:graphicFrameChg>
        <pc:graphicFrameChg chg="add mod">
          <ac:chgData name="James Venning" userId="1c939431-2cad-45f5-9579-392445cea14e" providerId="ADAL" clId="{A2734B9D-B759-4BC9-AB52-B64C2D7BD73F}" dt="2025-01-10T19:04:29.949" v="1771" actId="1076"/>
          <ac:graphicFrameMkLst>
            <pc:docMk/>
            <pc:sldMk cId="16677354" sldId="304"/>
            <ac:graphicFrameMk id="8" creationId="{A3A168ED-DC77-3383-E991-D69AACA73646}"/>
          </ac:graphicFrameMkLst>
        </pc:graphicFrameChg>
      </pc:sldChg>
      <pc:sldChg chg="addSp modSp add mod modNotesTx">
        <pc:chgData name="James Venning" userId="1c939431-2cad-45f5-9579-392445cea14e" providerId="ADAL" clId="{A2734B9D-B759-4BC9-AB52-B64C2D7BD73F}" dt="2025-01-10T19:50:58.683" v="2063" actId="20577"/>
        <pc:sldMkLst>
          <pc:docMk/>
          <pc:sldMk cId="1304161969" sldId="305"/>
        </pc:sldMkLst>
        <pc:spChg chg="mod">
          <ac:chgData name="James Venning" userId="1c939431-2cad-45f5-9579-392445cea14e" providerId="ADAL" clId="{A2734B9D-B759-4BC9-AB52-B64C2D7BD73F}" dt="2025-01-10T19:50:58.683" v="2063" actId="20577"/>
          <ac:spMkLst>
            <pc:docMk/>
            <pc:sldMk cId="1304161969" sldId="305"/>
            <ac:spMk id="3" creationId="{622B7B7C-0FB5-E018-1C02-A888328D62E6}"/>
          </ac:spMkLst>
        </pc:spChg>
        <pc:spChg chg="mod">
          <ac:chgData name="James Venning" userId="1c939431-2cad-45f5-9579-392445cea14e" providerId="ADAL" clId="{A2734B9D-B759-4BC9-AB52-B64C2D7BD73F}" dt="2025-01-10T19:05:36.866" v="1779" actId="1076"/>
          <ac:spMkLst>
            <pc:docMk/>
            <pc:sldMk cId="1304161969" sldId="305"/>
            <ac:spMk id="4" creationId="{64646120-E537-7650-4058-F13379B37EE6}"/>
          </ac:spMkLst>
        </pc:spChg>
        <pc:graphicFrameChg chg="add mod">
          <ac:chgData name="James Venning" userId="1c939431-2cad-45f5-9579-392445cea14e" providerId="ADAL" clId="{A2734B9D-B759-4BC9-AB52-B64C2D7BD73F}" dt="2025-01-10T19:07:43.240" v="1793"/>
          <ac:graphicFrameMkLst>
            <pc:docMk/>
            <pc:sldMk cId="1304161969" sldId="305"/>
            <ac:graphicFrameMk id="5" creationId="{B68A2001-7D31-311C-3A86-A0A64205E875}"/>
          </ac:graphicFrameMkLst>
        </pc:graphicFrameChg>
      </pc:sldChg>
      <pc:sldChg chg="addSp delSp modSp add mod modNotesTx">
        <pc:chgData name="James Venning" userId="1c939431-2cad-45f5-9579-392445cea14e" providerId="ADAL" clId="{A2734B9D-B759-4BC9-AB52-B64C2D7BD73F}" dt="2025-01-10T22:17:17.261" v="2902" actId="20577"/>
        <pc:sldMkLst>
          <pc:docMk/>
          <pc:sldMk cId="1208803918" sldId="306"/>
        </pc:sldMkLst>
        <pc:spChg chg="mod">
          <ac:chgData name="James Venning" userId="1c939431-2cad-45f5-9579-392445cea14e" providerId="ADAL" clId="{A2734B9D-B759-4BC9-AB52-B64C2D7BD73F}" dt="2025-01-10T22:17:17.261" v="2902" actId="20577"/>
          <ac:spMkLst>
            <pc:docMk/>
            <pc:sldMk cId="1208803918" sldId="306"/>
            <ac:spMk id="3" creationId="{995B7DC5-9951-93DD-6893-AB52CAAF86FB}"/>
          </ac:spMkLst>
        </pc:spChg>
        <pc:spChg chg="add mod">
          <ac:chgData name="James Venning" userId="1c939431-2cad-45f5-9579-392445cea14e" providerId="ADAL" clId="{A2734B9D-B759-4BC9-AB52-B64C2D7BD73F}" dt="2025-01-10T19:52:22.303" v="2070" actId="115"/>
          <ac:spMkLst>
            <pc:docMk/>
            <pc:sldMk cId="1208803918" sldId="306"/>
            <ac:spMk id="9" creationId="{E9C08CAA-3965-954A-E3EA-C01A1AA97A27}"/>
          </ac:spMkLst>
        </pc:spChg>
        <pc:picChg chg="add mod">
          <ac:chgData name="James Venning" userId="1c939431-2cad-45f5-9579-392445cea14e" providerId="ADAL" clId="{A2734B9D-B759-4BC9-AB52-B64C2D7BD73F}" dt="2025-01-10T19:26:43.171" v="1833" actId="1076"/>
          <ac:picMkLst>
            <pc:docMk/>
            <pc:sldMk cId="1208803918" sldId="306"/>
            <ac:picMk id="5" creationId="{311998D2-8F12-5CEE-63FD-499A903FE1A6}"/>
          </ac:picMkLst>
        </pc:picChg>
        <pc:picChg chg="add del mod">
          <ac:chgData name="James Venning" userId="1c939431-2cad-45f5-9579-392445cea14e" providerId="ADAL" clId="{A2734B9D-B759-4BC9-AB52-B64C2D7BD73F}" dt="2025-01-10T19:24:45.729" v="1827" actId="21"/>
          <ac:picMkLst>
            <pc:docMk/>
            <pc:sldMk cId="1208803918" sldId="306"/>
            <ac:picMk id="7" creationId="{8A77ECFF-C183-022C-777A-48E2CF10D449}"/>
          </ac:picMkLst>
        </pc:picChg>
        <pc:picChg chg="add mod">
          <ac:chgData name="James Venning" userId="1c939431-2cad-45f5-9579-392445cea14e" providerId="ADAL" clId="{A2734B9D-B759-4BC9-AB52-B64C2D7BD73F}" dt="2025-01-10T19:52:13.951" v="2067" actId="1076"/>
          <ac:picMkLst>
            <pc:docMk/>
            <pc:sldMk cId="1208803918" sldId="306"/>
            <ac:picMk id="8" creationId="{8A77ECFF-C183-022C-777A-48E2CF10D449}"/>
          </ac:picMkLst>
        </pc:picChg>
      </pc:sldChg>
      <pc:sldChg chg="addSp modSp add mod modNotesTx">
        <pc:chgData name="James Venning" userId="1c939431-2cad-45f5-9579-392445cea14e" providerId="ADAL" clId="{A2734B9D-B759-4BC9-AB52-B64C2D7BD73F}" dt="2025-01-10T19:50:33.450" v="2061" actId="20577"/>
        <pc:sldMkLst>
          <pc:docMk/>
          <pc:sldMk cId="252059895" sldId="307"/>
        </pc:sldMkLst>
        <pc:spChg chg="mod">
          <ac:chgData name="James Venning" userId="1c939431-2cad-45f5-9579-392445cea14e" providerId="ADAL" clId="{A2734B9D-B759-4BC9-AB52-B64C2D7BD73F}" dt="2025-01-10T19:50:33.450" v="2061" actId="20577"/>
          <ac:spMkLst>
            <pc:docMk/>
            <pc:sldMk cId="252059895" sldId="307"/>
            <ac:spMk id="3" creationId="{8915DE61-3482-DA91-A84A-DFD452074EE1}"/>
          </ac:spMkLst>
        </pc:spChg>
        <pc:graphicFrameChg chg="add mod">
          <ac:chgData name="James Venning" userId="1c939431-2cad-45f5-9579-392445cea14e" providerId="ADAL" clId="{A2734B9D-B759-4BC9-AB52-B64C2D7BD73F}" dt="2025-01-10T19:10:49.371" v="1814"/>
          <ac:graphicFrameMkLst>
            <pc:docMk/>
            <pc:sldMk cId="252059895" sldId="307"/>
            <ac:graphicFrameMk id="5" creationId="{525CAF3A-1B0F-3F7E-9378-64C1857073EA}"/>
          </ac:graphicFrameMkLst>
        </pc:graphicFrameChg>
      </pc:sldChg>
      <pc:sldChg chg="addSp delSp modSp add mod modNotesTx">
        <pc:chgData name="James Venning" userId="1c939431-2cad-45f5-9579-392445cea14e" providerId="ADAL" clId="{A2734B9D-B759-4BC9-AB52-B64C2D7BD73F}" dt="2025-01-10T22:21:06.835" v="3011" actId="313"/>
        <pc:sldMkLst>
          <pc:docMk/>
          <pc:sldMk cId="3447056238" sldId="308"/>
        </pc:sldMkLst>
        <pc:spChg chg="del">
          <ac:chgData name="James Venning" userId="1c939431-2cad-45f5-9579-392445cea14e" providerId="ADAL" clId="{A2734B9D-B759-4BC9-AB52-B64C2D7BD73F}" dt="2025-01-10T19:46:28.198" v="2048" actId="478"/>
          <ac:spMkLst>
            <pc:docMk/>
            <pc:sldMk cId="3447056238" sldId="308"/>
            <ac:spMk id="3" creationId="{6AC50467-914C-0F0E-AF3F-D5EA89EB1907}"/>
          </ac:spMkLst>
        </pc:spChg>
        <pc:spChg chg="del mod">
          <ac:chgData name="James Venning" userId="1c939431-2cad-45f5-9579-392445cea14e" providerId="ADAL" clId="{A2734B9D-B759-4BC9-AB52-B64C2D7BD73F}" dt="2025-01-10T19:46:54.119" v="2054" actId="478"/>
          <ac:spMkLst>
            <pc:docMk/>
            <pc:sldMk cId="3447056238" sldId="308"/>
            <ac:spMk id="4" creationId="{12D11AAC-2919-7EB5-F73D-ED502D735802}"/>
          </ac:spMkLst>
        </pc:spChg>
        <pc:spChg chg="add del mod">
          <ac:chgData name="James Venning" userId="1c939431-2cad-45f5-9579-392445cea14e" providerId="ADAL" clId="{A2734B9D-B759-4BC9-AB52-B64C2D7BD73F}" dt="2025-01-10T19:46:34.377" v="2050" actId="478"/>
          <ac:spMkLst>
            <pc:docMk/>
            <pc:sldMk cId="3447056238" sldId="308"/>
            <ac:spMk id="8" creationId="{C289F303-581A-E861-AA6A-BF6487B1AC4C}"/>
          </ac:spMkLst>
        </pc:spChg>
        <pc:spChg chg="add del mod">
          <ac:chgData name="James Venning" userId="1c939431-2cad-45f5-9579-392445cea14e" providerId="ADAL" clId="{A2734B9D-B759-4BC9-AB52-B64C2D7BD73F}" dt="2025-01-10T19:46:56.908" v="2055" actId="478"/>
          <ac:spMkLst>
            <pc:docMk/>
            <pc:sldMk cId="3447056238" sldId="308"/>
            <ac:spMk id="10" creationId="{6DFF9116-9174-0BD4-76F3-7DBE3AEB4D24}"/>
          </ac:spMkLst>
        </pc:spChg>
        <pc:spChg chg="add mod">
          <ac:chgData name="James Venning" userId="1c939431-2cad-45f5-9579-392445cea14e" providerId="ADAL" clId="{A2734B9D-B759-4BC9-AB52-B64C2D7BD73F}" dt="2025-01-10T19:48:05.508" v="2060" actId="208"/>
          <ac:spMkLst>
            <pc:docMk/>
            <pc:sldMk cId="3447056238" sldId="308"/>
            <ac:spMk id="11" creationId="{921A7675-21A1-C1BD-2336-729A91E5E334}"/>
          </ac:spMkLst>
        </pc:spChg>
        <pc:graphicFrameChg chg="del">
          <ac:chgData name="James Venning" userId="1c939431-2cad-45f5-9579-392445cea14e" providerId="ADAL" clId="{A2734B9D-B759-4BC9-AB52-B64C2D7BD73F}" dt="2025-01-10T19:46:32.283" v="2049" actId="478"/>
          <ac:graphicFrameMkLst>
            <pc:docMk/>
            <pc:sldMk cId="3447056238" sldId="308"/>
            <ac:graphicFrameMk id="5" creationId="{A6D71B63-7FDC-03E7-D04F-56878B63669B}"/>
          </ac:graphicFrameMkLst>
        </pc:graphicFrameChg>
        <pc:picChg chg="add mod">
          <ac:chgData name="James Venning" userId="1c939431-2cad-45f5-9579-392445cea14e" providerId="ADAL" clId="{A2734B9D-B759-4BC9-AB52-B64C2D7BD73F}" dt="2025-01-10T19:47:04.738" v="2057" actId="14100"/>
          <ac:picMkLst>
            <pc:docMk/>
            <pc:sldMk cId="3447056238" sldId="308"/>
            <ac:picMk id="3074" creationId="{00141D7B-2FA6-5B85-2A22-C9D62953D486}"/>
          </ac:picMkLst>
        </pc:picChg>
      </pc:sldChg>
      <pc:sldChg chg="modSp add mod">
        <pc:chgData name="James Venning" userId="1c939431-2cad-45f5-9579-392445cea14e" providerId="ADAL" clId="{A2734B9D-B759-4BC9-AB52-B64C2D7BD73F}" dt="2025-01-10T21:43:08.046" v="2552" actId="20577"/>
        <pc:sldMkLst>
          <pc:docMk/>
          <pc:sldMk cId="2184967072" sldId="309"/>
        </pc:sldMkLst>
        <pc:spChg chg="mod">
          <ac:chgData name="James Venning" userId="1c939431-2cad-45f5-9579-392445cea14e" providerId="ADAL" clId="{A2734B9D-B759-4BC9-AB52-B64C2D7BD73F}" dt="2025-01-10T21:43:08.046" v="2552" actId="20577"/>
          <ac:spMkLst>
            <pc:docMk/>
            <pc:sldMk cId="2184967072" sldId="309"/>
            <ac:spMk id="3" creationId="{8F68B569-7B04-4A48-3E53-FA1E05BA2B12}"/>
          </ac:spMkLst>
        </pc:spChg>
      </pc:sldChg>
      <pc:sldChg chg="modSp add mod ord">
        <pc:chgData name="James Venning" userId="1c939431-2cad-45f5-9579-392445cea14e" providerId="ADAL" clId="{A2734B9D-B759-4BC9-AB52-B64C2D7BD73F}" dt="2025-01-11T17:43:56.674" v="3804"/>
        <pc:sldMkLst>
          <pc:docMk/>
          <pc:sldMk cId="3232914660" sldId="310"/>
        </pc:sldMkLst>
        <pc:spChg chg="mod">
          <ac:chgData name="James Venning" userId="1c939431-2cad-45f5-9579-392445cea14e" providerId="ADAL" clId="{A2734B9D-B759-4BC9-AB52-B64C2D7BD73F}" dt="2025-01-11T17:43:40.081" v="3799" actId="255"/>
          <ac:spMkLst>
            <pc:docMk/>
            <pc:sldMk cId="3232914660" sldId="310"/>
            <ac:spMk id="3" creationId="{05887F93-6CF5-B5F9-343A-3BBA8F9241C2}"/>
          </ac:spMkLst>
        </pc:spChg>
        <pc:spChg chg="mod">
          <ac:chgData name="James Venning" userId="1c939431-2cad-45f5-9579-392445cea14e" providerId="ADAL" clId="{A2734B9D-B759-4BC9-AB52-B64C2D7BD73F}" dt="2025-01-11T17:43:50.870" v="3802" actId="20577"/>
          <ac:spMkLst>
            <pc:docMk/>
            <pc:sldMk cId="3232914660" sldId="310"/>
            <ac:spMk id="4" creationId="{A3199524-517E-BCF1-F284-6FCA9250FA1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rtslondon-my.sharepoint.com/personal/j_venning_arts_ac_uk/Documents/James%20Folder/Personal/PgCert%20Academic%20Practice/ARP%20Unit/Project/Student%20Survey%20-%20Participation%20in%20Year%20Lead%20and%20Unit%20Tutorial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Student Attendance</a:t>
            </a:r>
            <a:r>
              <a:rPr lang="en-GB" baseline="0"/>
              <a:t> Patterns For Year Lead and Tutorials</a:t>
            </a:r>
            <a:endParaRPr lang="en-GB"/>
          </a:p>
        </c:rich>
      </c:tx>
      <c:layout>
        <c:manualLayout>
          <c:xMode val="edge"/>
          <c:yMode val="edge"/>
          <c:x val="0.173543097717704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'Unified Charts'!$R$4</c:f>
              <c:strCache>
                <c:ptCount val="1"/>
                <c:pt idx="0">
                  <c:v>Year Lead Tutorials</c:v>
                </c:pt>
              </c:strCache>
            </c:strRef>
          </c:tx>
          <c:spPr>
            <a:solidFill>
              <a:schemeClr val="accent1"/>
            </a:solidFill>
            <a:ln>
              <a:noFill/>
            </a:ln>
            <a:effectLst/>
            <a:sp3d/>
          </c:spPr>
          <c:invertIfNegative val="0"/>
          <c:cat>
            <c:strRef>
              <c:f>'Unified Charts'!$Q$5:$Q$9</c:f>
              <c:strCache>
                <c:ptCount val="5"/>
                <c:pt idx="0">
                  <c:v>Every Session</c:v>
                </c:pt>
                <c:pt idx="1">
                  <c:v>5+ times per term</c:v>
                </c:pt>
                <c:pt idx="2">
                  <c:v>3-4 times per term</c:v>
                </c:pt>
                <c:pt idx="3">
                  <c:v>1-2 times per term</c:v>
                </c:pt>
                <c:pt idx="4">
                  <c:v>Never</c:v>
                </c:pt>
              </c:strCache>
            </c:strRef>
          </c:cat>
          <c:val>
            <c:numRef>
              <c:f>'Unified Charts'!$R$5:$R$9</c:f>
              <c:numCache>
                <c:formatCode>General</c:formatCode>
                <c:ptCount val="5"/>
                <c:pt idx="0">
                  <c:v>11</c:v>
                </c:pt>
                <c:pt idx="1">
                  <c:v>4</c:v>
                </c:pt>
                <c:pt idx="2">
                  <c:v>5</c:v>
                </c:pt>
                <c:pt idx="3">
                  <c:v>11</c:v>
                </c:pt>
                <c:pt idx="4">
                  <c:v>8</c:v>
                </c:pt>
              </c:numCache>
            </c:numRef>
          </c:val>
          <c:extLst>
            <c:ext xmlns:c16="http://schemas.microsoft.com/office/drawing/2014/chart" uri="{C3380CC4-5D6E-409C-BE32-E72D297353CC}">
              <c16:uniqueId val="{00000000-660B-4D4A-AAE5-A71B67FDD771}"/>
            </c:ext>
          </c:extLst>
        </c:ser>
        <c:ser>
          <c:idx val="1"/>
          <c:order val="1"/>
          <c:tx>
            <c:strRef>
              <c:f>'Unified Charts'!$S$4</c:f>
              <c:strCache>
                <c:ptCount val="1"/>
                <c:pt idx="0">
                  <c:v>Unit Tutorials</c:v>
                </c:pt>
              </c:strCache>
            </c:strRef>
          </c:tx>
          <c:spPr>
            <a:solidFill>
              <a:schemeClr val="accent2"/>
            </a:solidFill>
            <a:ln>
              <a:noFill/>
            </a:ln>
            <a:effectLst/>
            <a:sp3d/>
          </c:spPr>
          <c:invertIfNegative val="0"/>
          <c:cat>
            <c:strRef>
              <c:f>'Unified Charts'!$Q$5:$Q$9</c:f>
              <c:strCache>
                <c:ptCount val="5"/>
                <c:pt idx="0">
                  <c:v>Every Session</c:v>
                </c:pt>
                <c:pt idx="1">
                  <c:v>5+ times per term</c:v>
                </c:pt>
                <c:pt idx="2">
                  <c:v>3-4 times per term</c:v>
                </c:pt>
                <c:pt idx="3">
                  <c:v>1-2 times per term</c:v>
                </c:pt>
                <c:pt idx="4">
                  <c:v>Never</c:v>
                </c:pt>
              </c:strCache>
            </c:strRef>
          </c:cat>
          <c:val>
            <c:numRef>
              <c:f>'Unified Charts'!$S$5:$S$9</c:f>
              <c:numCache>
                <c:formatCode>General</c:formatCode>
                <c:ptCount val="5"/>
                <c:pt idx="0">
                  <c:v>16</c:v>
                </c:pt>
                <c:pt idx="1">
                  <c:v>1</c:v>
                </c:pt>
                <c:pt idx="2">
                  <c:v>5</c:v>
                </c:pt>
                <c:pt idx="3">
                  <c:v>16</c:v>
                </c:pt>
                <c:pt idx="4">
                  <c:v>1</c:v>
                </c:pt>
              </c:numCache>
            </c:numRef>
          </c:val>
          <c:extLst>
            <c:ext xmlns:c16="http://schemas.microsoft.com/office/drawing/2014/chart" uri="{C3380CC4-5D6E-409C-BE32-E72D297353CC}">
              <c16:uniqueId val="{00000001-660B-4D4A-AAE5-A71B67FDD771}"/>
            </c:ext>
          </c:extLst>
        </c:ser>
        <c:dLbls>
          <c:showLegendKey val="0"/>
          <c:showVal val="0"/>
          <c:showCatName val="0"/>
          <c:showSerName val="0"/>
          <c:showPercent val="0"/>
          <c:showBubbleSize val="0"/>
        </c:dLbls>
        <c:gapWidth val="150"/>
        <c:shape val="box"/>
        <c:axId val="367867471"/>
        <c:axId val="367867951"/>
        <c:axId val="0"/>
      </c:bar3DChart>
      <c:catAx>
        <c:axId val="3678674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sysClr val="windowText" lastClr="000000">
                        <a:lumMod val="65000"/>
                        <a:lumOff val="35000"/>
                      </a:sysClr>
                    </a:solidFill>
                  </a:rPr>
                  <a:t>Attendance Frequency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867951"/>
        <c:crosses val="autoZero"/>
        <c:auto val="1"/>
        <c:lblAlgn val="ctr"/>
        <c:lblOffset val="100"/>
        <c:noMultiLvlLbl val="0"/>
      </c:catAx>
      <c:valAx>
        <c:axId val="367867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867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Staff Perceptions of Student</a:t>
            </a:r>
            <a:r>
              <a:rPr lang="en-GB" baseline="0"/>
              <a:t> Participation Levels</a:t>
            </a:r>
            <a:r>
              <a:rPr lang="en-GB"/>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'Unified Charts'!$R$29</c:f>
              <c:strCache>
                <c:ptCount val="1"/>
                <c:pt idx="0">
                  <c:v>Number of Staff Responses</c:v>
                </c:pt>
              </c:strCache>
            </c:strRef>
          </c:tx>
          <c:spPr>
            <a:solidFill>
              <a:srgbClr val="00B050"/>
            </a:solidFill>
            <a:ln>
              <a:noFill/>
            </a:ln>
            <a:effectLst/>
            <a:sp3d/>
          </c:spPr>
          <c:invertIfNegative val="0"/>
          <c:cat>
            <c:strRef>
              <c:f>'Unified Charts'!$Q$30:$Q$34</c:f>
              <c:strCache>
                <c:ptCount val="5"/>
                <c:pt idx="0">
                  <c:v>Very  Low</c:v>
                </c:pt>
                <c:pt idx="1">
                  <c:v>Low</c:v>
                </c:pt>
                <c:pt idx="2">
                  <c:v>Moderate</c:v>
                </c:pt>
                <c:pt idx="3">
                  <c:v>High</c:v>
                </c:pt>
                <c:pt idx="4">
                  <c:v>Very High</c:v>
                </c:pt>
              </c:strCache>
            </c:strRef>
          </c:cat>
          <c:val>
            <c:numRef>
              <c:f>'Unified Charts'!$R$30:$R$34</c:f>
              <c:numCache>
                <c:formatCode>General</c:formatCode>
                <c:ptCount val="5"/>
                <c:pt idx="0">
                  <c:v>2</c:v>
                </c:pt>
                <c:pt idx="1">
                  <c:v>4</c:v>
                </c:pt>
                <c:pt idx="2">
                  <c:v>2</c:v>
                </c:pt>
                <c:pt idx="3">
                  <c:v>1</c:v>
                </c:pt>
                <c:pt idx="4">
                  <c:v>0</c:v>
                </c:pt>
              </c:numCache>
            </c:numRef>
          </c:val>
          <c:extLst>
            <c:ext xmlns:c16="http://schemas.microsoft.com/office/drawing/2014/chart" uri="{C3380CC4-5D6E-409C-BE32-E72D297353CC}">
              <c16:uniqueId val="{00000000-CDA1-4779-9DC7-166607E31FCA}"/>
            </c:ext>
          </c:extLst>
        </c:ser>
        <c:dLbls>
          <c:showLegendKey val="0"/>
          <c:showVal val="0"/>
          <c:showCatName val="0"/>
          <c:showSerName val="0"/>
          <c:showPercent val="0"/>
          <c:showBubbleSize val="0"/>
        </c:dLbls>
        <c:gapWidth val="150"/>
        <c:shape val="box"/>
        <c:axId val="458787311"/>
        <c:axId val="458785391"/>
        <c:axId val="0"/>
      </c:bar3DChart>
      <c:catAx>
        <c:axId val="4587873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sysClr val="windowText" lastClr="000000">
                        <a:lumMod val="65000"/>
                        <a:lumOff val="35000"/>
                      </a:sysClr>
                    </a:solidFill>
                  </a:rPr>
                  <a:t>Participation Levels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785391"/>
        <c:crosses val="autoZero"/>
        <c:auto val="1"/>
        <c:lblAlgn val="ctr"/>
        <c:lblOffset val="100"/>
        <c:noMultiLvlLbl val="0"/>
      </c:catAx>
      <c:valAx>
        <c:axId val="458785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a:t>
                </a:r>
                <a:r>
                  <a:rPr lang="en-GB" baseline="0"/>
                  <a:t> of staff responses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787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of Participation - Student Survey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643702001777847E-2"/>
          <c:y val="0.18455953720070706"/>
          <c:w val="0.91035629799822215"/>
          <c:h val="0.47257239273662222"/>
        </c:manualLayout>
      </c:layout>
      <c:pie3DChart>
        <c:varyColors val="1"/>
        <c:ser>
          <c:idx val="0"/>
          <c:order val="0"/>
          <c:tx>
            <c:strRef>
              <c:f>'Unified Charts'!$R$47</c:f>
              <c:strCache>
                <c:ptCount val="1"/>
                <c:pt idx="0">
                  <c:v>Frequency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0DB-44EC-8CC6-F192BBDF548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0DB-44EC-8CC6-F192BBDF548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0DB-44EC-8CC6-F192BBDF548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0DB-44EC-8CC6-F192BBDF548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0DB-44EC-8CC6-F192BBDF548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40DB-44EC-8CC6-F192BBDF548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40DB-44EC-8CC6-F192BBDF548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40DB-44EC-8CC6-F192BBDF548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40DB-44EC-8CC6-F192BBDF548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'Unified Charts'!$Q$48:$Q$56</c:f>
              <c:strCache>
                <c:ptCount val="9"/>
                <c:pt idx="0">
                  <c:v>Timing conflicts with other commitments</c:v>
                </c:pt>
                <c:pt idx="1">
                  <c:v>Social Anxiety</c:v>
                </c:pt>
                <c:pt idx="2">
                  <c:v>English not first language</c:v>
                </c:pt>
                <c:pt idx="3">
                  <c:v>Unclear expectations</c:v>
                </c:pt>
                <c:pt idx="4">
                  <c:v>Prefer other learning formats</c:v>
                </c:pt>
                <c:pt idx="5">
                  <c:v>Tutorials feel intimidating/unwelcoming</c:v>
                </c:pt>
                <c:pt idx="6">
                  <c:v>Difficulty accessing materials</c:v>
                </c:pt>
                <c:pt idx="7">
                  <c:v>Lack of interest</c:v>
                </c:pt>
                <c:pt idx="8">
                  <c:v>Other</c:v>
                </c:pt>
              </c:strCache>
            </c:strRef>
          </c:cat>
          <c:val>
            <c:numRef>
              <c:f>'Unified Charts'!$R$48:$R$56</c:f>
              <c:numCache>
                <c:formatCode>General</c:formatCode>
                <c:ptCount val="9"/>
                <c:pt idx="0">
                  <c:v>20</c:v>
                </c:pt>
                <c:pt idx="1">
                  <c:v>13</c:v>
                </c:pt>
                <c:pt idx="2">
                  <c:v>11</c:v>
                </c:pt>
                <c:pt idx="3">
                  <c:v>6</c:v>
                </c:pt>
                <c:pt idx="4">
                  <c:v>9</c:v>
                </c:pt>
                <c:pt idx="5">
                  <c:v>5</c:v>
                </c:pt>
                <c:pt idx="6">
                  <c:v>3</c:v>
                </c:pt>
                <c:pt idx="7">
                  <c:v>1</c:v>
                </c:pt>
                <c:pt idx="8">
                  <c:v>1</c:v>
                </c:pt>
              </c:numCache>
            </c:numRef>
          </c:val>
          <c:extLst>
            <c:ext xmlns:c16="http://schemas.microsoft.com/office/drawing/2014/chart" uri="{C3380CC4-5D6E-409C-BE32-E72D297353CC}">
              <c16:uniqueId val="{00000012-40DB-44EC-8CC6-F192BBDF548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Barriers of Participation - Staff Survey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'Unified Charts'!$R$59</c:f>
              <c:strCache>
                <c:ptCount val="1"/>
                <c:pt idx="0">
                  <c:v>Frequency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56-40DC-AD2E-B7587CE4EA5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56-40DC-AD2E-B7587CE4EA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B56-40DC-AD2E-B7587CE4EA5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B56-40DC-AD2E-B7587CE4EA5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B56-40DC-AD2E-B7587CE4EA5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B56-40DC-AD2E-B7587CE4EA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'Unified Charts'!$Q$60:$Q$65</c:f>
              <c:strCache>
                <c:ptCount val="6"/>
                <c:pt idx="0">
                  <c:v>Fear of being judged</c:v>
                </c:pt>
                <c:pt idx="1">
                  <c:v>Cultural or language barriers</c:v>
                </c:pt>
                <c:pt idx="2">
                  <c:v>Lack of understanding of tutorial value</c:v>
                </c:pt>
                <c:pt idx="3">
                  <c:v>Unclear expectations</c:v>
                </c:pt>
                <c:pt idx="4">
                  <c:v>Lack of time due to commitments</c:v>
                </c:pt>
                <c:pt idx="5">
                  <c:v>Other</c:v>
                </c:pt>
              </c:strCache>
            </c:strRef>
          </c:cat>
          <c:val>
            <c:numRef>
              <c:f>'Unified Charts'!$R$60:$R$65</c:f>
              <c:numCache>
                <c:formatCode>General</c:formatCode>
                <c:ptCount val="6"/>
                <c:pt idx="0">
                  <c:v>7</c:v>
                </c:pt>
                <c:pt idx="1">
                  <c:v>6</c:v>
                </c:pt>
                <c:pt idx="2">
                  <c:v>8</c:v>
                </c:pt>
                <c:pt idx="3">
                  <c:v>5</c:v>
                </c:pt>
                <c:pt idx="4">
                  <c:v>3</c:v>
                </c:pt>
                <c:pt idx="5">
                  <c:v>2</c:v>
                </c:pt>
              </c:numCache>
            </c:numRef>
          </c:val>
          <c:extLst>
            <c:ext xmlns:c16="http://schemas.microsoft.com/office/drawing/2014/chart" uri="{C3380CC4-5D6E-409C-BE32-E72D297353CC}">
              <c16:uniqueId val="{0000000C-5B56-40DC-AD2E-B7587CE4EA5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Inclusivity &amp; Representation</a:t>
            </a:r>
            <a:r>
              <a:rPr lang="en-GB" baseline="0"/>
              <a:t>: Student vs. Staff</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'Unified Charts'!$R$73</c:f>
              <c:strCache>
                <c:ptCount val="1"/>
                <c:pt idx="0">
                  <c:v>Frequency (Students)</c:v>
                </c:pt>
              </c:strCache>
            </c:strRef>
          </c:tx>
          <c:spPr>
            <a:solidFill>
              <a:srgbClr val="FFC000"/>
            </a:solidFill>
            <a:ln>
              <a:noFill/>
            </a:ln>
            <a:effectLst/>
            <a:sp3d/>
          </c:spPr>
          <c:invertIfNegative val="0"/>
          <c:cat>
            <c:strRef>
              <c:f>'Unified Charts'!$Q$74:$Q$77</c:f>
              <c:strCache>
                <c:ptCount val="4"/>
                <c:pt idx="0">
                  <c:v>Very much reflected / Yes</c:v>
                </c:pt>
                <c:pt idx="1">
                  <c:v>Somewhat reflected</c:v>
                </c:pt>
                <c:pt idx="2">
                  <c:v>Not really / No</c:v>
                </c:pt>
                <c:pt idx="3">
                  <c:v>Not at all / Other</c:v>
                </c:pt>
              </c:strCache>
            </c:strRef>
          </c:cat>
          <c:val>
            <c:numRef>
              <c:f>'Unified Charts'!$R$74:$R$77</c:f>
              <c:numCache>
                <c:formatCode>General</c:formatCode>
                <c:ptCount val="4"/>
                <c:pt idx="0">
                  <c:v>8</c:v>
                </c:pt>
                <c:pt idx="1">
                  <c:v>24</c:v>
                </c:pt>
                <c:pt idx="2">
                  <c:v>6</c:v>
                </c:pt>
                <c:pt idx="3">
                  <c:v>1</c:v>
                </c:pt>
              </c:numCache>
            </c:numRef>
          </c:val>
          <c:extLst>
            <c:ext xmlns:c16="http://schemas.microsoft.com/office/drawing/2014/chart" uri="{C3380CC4-5D6E-409C-BE32-E72D297353CC}">
              <c16:uniqueId val="{00000000-3804-47CC-8C83-3E1E13B8771E}"/>
            </c:ext>
          </c:extLst>
        </c:ser>
        <c:ser>
          <c:idx val="1"/>
          <c:order val="1"/>
          <c:tx>
            <c:strRef>
              <c:f>'Unified Charts'!$S$73</c:f>
              <c:strCache>
                <c:ptCount val="1"/>
                <c:pt idx="0">
                  <c:v>Frequency (Staff)</c:v>
                </c:pt>
              </c:strCache>
            </c:strRef>
          </c:tx>
          <c:spPr>
            <a:solidFill>
              <a:schemeClr val="accent2"/>
            </a:solidFill>
            <a:ln>
              <a:noFill/>
            </a:ln>
            <a:effectLst/>
            <a:sp3d/>
          </c:spPr>
          <c:invertIfNegative val="0"/>
          <c:cat>
            <c:strRef>
              <c:f>'Unified Charts'!$Q$74:$Q$77</c:f>
              <c:strCache>
                <c:ptCount val="4"/>
                <c:pt idx="0">
                  <c:v>Very much reflected / Yes</c:v>
                </c:pt>
                <c:pt idx="1">
                  <c:v>Somewhat reflected</c:v>
                </c:pt>
                <c:pt idx="2">
                  <c:v>Not really / No</c:v>
                </c:pt>
                <c:pt idx="3">
                  <c:v>Not at all / Other</c:v>
                </c:pt>
              </c:strCache>
            </c:strRef>
          </c:cat>
          <c:val>
            <c:numRef>
              <c:f>'Unified Charts'!$S$74:$S$77</c:f>
              <c:numCache>
                <c:formatCode>General</c:formatCode>
                <c:ptCount val="4"/>
                <c:pt idx="0">
                  <c:v>3</c:v>
                </c:pt>
                <c:pt idx="1">
                  <c:v>0</c:v>
                </c:pt>
                <c:pt idx="2">
                  <c:v>3</c:v>
                </c:pt>
                <c:pt idx="3">
                  <c:v>2</c:v>
                </c:pt>
              </c:numCache>
            </c:numRef>
          </c:val>
          <c:extLst>
            <c:ext xmlns:c16="http://schemas.microsoft.com/office/drawing/2014/chart" uri="{C3380CC4-5D6E-409C-BE32-E72D297353CC}">
              <c16:uniqueId val="{00000001-3804-47CC-8C83-3E1E13B8771E}"/>
            </c:ext>
          </c:extLst>
        </c:ser>
        <c:dLbls>
          <c:showLegendKey val="0"/>
          <c:showVal val="0"/>
          <c:showCatName val="0"/>
          <c:showSerName val="0"/>
          <c:showPercent val="0"/>
          <c:showBubbleSize val="0"/>
        </c:dLbls>
        <c:gapWidth val="150"/>
        <c:shape val="box"/>
        <c:axId val="482966063"/>
        <c:axId val="482950703"/>
        <c:axId val="0"/>
      </c:bar3DChart>
      <c:catAx>
        <c:axId val="48296606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Inclusivity Category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950703"/>
        <c:crosses val="autoZero"/>
        <c:auto val="1"/>
        <c:lblAlgn val="ctr"/>
        <c:lblOffset val="100"/>
        <c:noMultiLvlLbl val="0"/>
      </c:catAx>
      <c:valAx>
        <c:axId val="4829507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sysClr val="windowText" lastClr="000000">
                        <a:lumMod val="65000"/>
                        <a:lumOff val="35000"/>
                      </a:sysClr>
                    </a:solidFill>
                  </a:rPr>
                  <a:t>Frequency</a:t>
                </a:r>
              </a:p>
            </c:rich>
          </c:tx>
          <c:layout>
            <c:manualLayout>
              <c:xMode val="edge"/>
              <c:yMode val="edge"/>
              <c:x val="0.49149148720055069"/>
              <c:y val="0.835520848215674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966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t>Student and Staff Priorities for Tutorial Improvements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469694722682157E-2"/>
          <c:y val="2.1518196611319765E-2"/>
          <c:w val="0.87450881181398965"/>
          <c:h val="0.59142634594769683"/>
        </c:manualLayout>
      </c:layout>
      <c:barChart>
        <c:barDir val="col"/>
        <c:grouping val="clustered"/>
        <c:varyColors val="0"/>
        <c:ser>
          <c:idx val="0"/>
          <c:order val="0"/>
          <c:tx>
            <c:strRef>
              <c:f>'Unified Charts'!$R$110</c:f>
              <c:strCache>
                <c:ptCount val="1"/>
                <c:pt idx="0">
                  <c:v>Students (%)</c:v>
                </c:pt>
              </c:strCache>
            </c:strRef>
          </c:tx>
          <c:spPr>
            <a:solidFill>
              <a:srgbClr val="FFC000"/>
            </a:solidFill>
            <a:ln>
              <a:noFill/>
            </a:ln>
            <a:effectLst/>
          </c:spPr>
          <c:invertIfNegative val="0"/>
          <c:cat>
            <c:strRef>
              <c:f>'Unified Charts'!$Q$111:$Q$113</c:f>
              <c:strCache>
                <c:ptCount val="3"/>
                <c:pt idx="0">
                  <c:v>Clear Agendas</c:v>
                </c:pt>
                <c:pt idx="1">
                  <c:v>Structured Activities</c:v>
                </c:pt>
                <c:pt idx="2">
                  <c:v>Post-Session Resources</c:v>
                </c:pt>
              </c:strCache>
            </c:strRef>
          </c:cat>
          <c:val>
            <c:numRef>
              <c:f>'Unified Charts'!$R$111:$R$113</c:f>
              <c:numCache>
                <c:formatCode>General</c:formatCode>
                <c:ptCount val="3"/>
                <c:pt idx="0">
                  <c:v>62</c:v>
                </c:pt>
                <c:pt idx="1">
                  <c:v>58</c:v>
                </c:pt>
                <c:pt idx="2">
                  <c:v>54</c:v>
                </c:pt>
              </c:numCache>
            </c:numRef>
          </c:val>
          <c:extLst>
            <c:ext xmlns:c16="http://schemas.microsoft.com/office/drawing/2014/chart" uri="{C3380CC4-5D6E-409C-BE32-E72D297353CC}">
              <c16:uniqueId val="{00000000-9B19-4F10-85D7-0D0D5C8A9E4B}"/>
            </c:ext>
          </c:extLst>
        </c:ser>
        <c:ser>
          <c:idx val="1"/>
          <c:order val="1"/>
          <c:tx>
            <c:strRef>
              <c:f>'Unified Charts'!$S$110</c:f>
              <c:strCache>
                <c:ptCount val="1"/>
                <c:pt idx="0">
                  <c:v>Staff (%)</c:v>
                </c:pt>
              </c:strCache>
            </c:strRef>
          </c:tx>
          <c:spPr>
            <a:solidFill>
              <a:schemeClr val="accent2"/>
            </a:solidFill>
            <a:ln>
              <a:noFill/>
            </a:ln>
            <a:effectLst/>
          </c:spPr>
          <c:invertIfNegative val="0"/>
          <c:cat>
            <c:strRef>
              <c:f>'Unified Charts'!$Q$111:$Q$113</c:f>
              <c:strCache>
                <c:ptCount val="3"/>
                <c:pt idx="0">
                  <c:v>Clear Agendas</c:v>
                </c:pt>
                <c:pt idx="1">
                  <c:v>Structured Activities</c:v>
                </c:pt>
                <c:pt idx="2">
                  <c:v>Post-Session Resources</c:v>
                </c:pt>
              </c:strCache>
            </c:strRef>
          </c:cat>
          <c:val>
            <c:numRef>
              <c:f>'Unified Charts'!$S$111:$S$113</c:f>
              <c:numCache>
                <c:formatCode>General</c:formatCode>
                <c:ptCount val="3"/>
                <c:pt idx="0">
                  <c:v>70</c:v>
                </c:pt>
                <c:pt idx="1">
                  <c:v>65</c:v>
                </c:pt>
                <c:pt idx="2">
                  <c:v>40</c:v>
                </c:pt>
              </c:numCache>
            </c:numRef>
          </c:val>
          <c:extLst>
            <c:ext xmlns:c16="http://schemas.microsoft.com/office/drawing/2014/chart" uri="{C3380CC4-5D6E-409C-BE32-E72D297353CC}">
              <c16:uniqueId val="{00000001-9B19-4F10-85D7-0D0D5C8A9E4B}"/>
            </c:ext>
          </c:extLst>
        </c:ser>
        <c:dLbls>
          <c:showLegendKey val="0"/>
          <c:showVal val="0"/>
          <c:showCatName val="0"/>
          <c:showSerName val="0"/>
          <c:showPercent val="0"/>
          <c:showBubbleSize val="0"/>
        </c:dLbls>
        <c:gapWidth val="150"/>
        <c:axId val="338591663"/>
        <c:axId val="338602223"/>
      </c:barChart>
      <c:catAx>
        <c:axId val="33859166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Improvement</a:t>
                </a:r>
                <a:r>
                  <a:rPr lang="en-GB" baseline="0"/>
                  <a:t> Priorities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602223"/>
        <c:crosses val="autoZero"/>
        <c:auto val="1"/>
        <c:lblAlgn val="ctr"/>
        <c:lblOffset val="100"/>
        <c:noMultiLvlLbl val="0"/>
      </c:catAx>
      <c:valAx>
        <c:axId val="3386022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Responses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591663"/>
        <c:crosses val="autoZero"/>
        <c:crossBetween val="between"/>
      </c:valAx>
      <c:spPr>
        <a:noFill/>
        <a:ln>
          <a:noFill/>
        </a:ln>
        <a:effectLst/>
      </c:spPr>
    </c:plotArea>
    <c:legend>
      <c:legendPos val="b"/>
      <c:layout>
        <c:manualLayout>
          <c:xMode val="edge"/>
          <c:yMode val="edge"/>
          <c:x val="0.38685285378547712"/>
          <c:y val="0.81998226225639526"/>
          <c:w val="0.2794739955090369"/>
          <c:h val="6.24859062058966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11/01/2025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dirty="0">
                <a:effectLst/>
                <a:latin typeface="Arial" panose="020B0604020202020204" pitchFamily="34" charset="0"/>
                <a:ea typeface="Aptos" panose="020B0004020202020204" pitchFamily="34" charset="0"/>
              </a:rPr>
              <a:t>Good morning. My name </a:t>
            </a:r>
          </a:p>
          <a:p>
            <a:pPr marL="285750" indent="-285750">
              <a:buFont typeface="Arial" panose="020B0604020202020204" pitchFamily="34" charset="0"/>
              <a:buChar char="•"/>
            </a:pPr>
            <a:r>
              <a:rPr lang="en-GB" sz="1800" dirty="0">
                <a:effectLst/>
                <a:latin typeface="Arial" panose="020B0604020202020204" pitchFamily="34" charset="0"/>
                <a:ea typeface="Aptos" panose="020B0004020202020204" pitchFamily="34" charset="0"/>
              </a:rPr>
              <a:t>I’m presenting my Action Research Project, </a:t>
            </a:r>
          </a:p>
          <a:p>
            <a:pPr marL="285750" indent="-285750">
              <a:buFont typeface="Arial" panose="020B0604020202020204" pitchFamily="34" charset="0"/>
              <a:buChar char="•"/>
            </a:pPr>
            <a:r>
              <a:rPr lang="en-GB" sz="1800" dirty="0">
                <a:effectLst/>
                <a:latin typeface="Arial" panose="020B0604020202020204" pitchFamily="34" charset="0"/>
                <a:ea typeface="Aptos" panose="020B0004020202020204" pitchFamily="34" charset="0"/>
              </a:rPr>
              <a:t>explores strategies to increase equitable participation in Year Lead and Unit tutorials within the BA (Hons) Fashion Buying and Merchandising program. </a:t>
            </a: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411865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1B93-163B-B093-5CEE-70FAE2CBA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6493B-8FDA-9CD4-7F39-2580E1E91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F3488-F111-1029-35D9-845C475E743E}"/>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Preferred Formats and Techniques highlighted the gap between student preferences for interactive methods and the traditional approaches often used by staff.</a:t>
            </a:r>
          </a:p>
        </p:txBody>
      </p:sp>
      <p:sp>
        <p:nvSpPr>
          <p:cNvPr id="4" name="Slide Number Placeholder 3">
            <a:extLst>
              <a:ext uri="{FF2B5EF4-FFF2-40B4-BE49-F238E27FC236}">
                <a16:creationId xmlns:a16="http://schemas.microsoft.com/office/drawing/2014/main" id="{C4EA8870-2074-AB54-52F4-EC8D4F6E3D89}"/>
              </a:ext>
            </a:extLst>
          </p:cNvPr>
          <p:cNvSpPr>
            <a:spLocks noGrp="1"/>
          </p:cNvSpPr>
          <p:nvPr>
            <p:ph type="sldNum" sz="quarter" idx="5"/>
          </p:nvPr>
        </p:nvSpPr>
        <p:spPr/>
        <p:txBody>
          <a:bodyPr/>
          <a:lstStyle/>
          <a:p>
            <a:fld id="{70CC1D15-B5DE-4BD5-A4FB-8CE7A139D482}" type="slidenum">
              <a:rPr lang="en-GB" smtClean="0"/>
              <a:t>10</a:t>
            </a:fld>
            <a:endParaRPr lang="en-GB"/>
          </a:p>
        </p:txBody>
      </p:sp>
    </p:spTree>
    <p:extLst>
      <p:ext uri="{BB962C8B-B14F-4D97-AF65-F5344CB8AC3E}">
        <p14:creationId xmlns:p14="http://schemas.microsoft.com/office/powerpoint/2010/main" val="158411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D66E-5EBF-567B-B352-C60CB8E8A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C42E1-F8B8-D377-1724-65CDE78F9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AABEE-1DC0-1ADF-5552-CCA994FC7D37}"/>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Lastly, Communication and Clarity were consistent themes, as both groups emphasised the importance of clear objectives and structured support materials.</a:t>
            </a:r>
          </a:p>
        </p:txBody>
      </p:sp>
      <p:sp>
        <p:nvSpPr>
          <p:cNvPr id="4" name="Slide Number Placeholder 3">
            <a:extLst>
              <a:ext uri="{FF2B5EF4-FFF2-40B4-BE49-F238E27FC236}">
                <a16:creationId xmlns:a16="http://schemas.microsoft.com/office/drawing/2014/main" id="{C8D9264E-B601-AE3B-CCD3-8787791F8A31}"/>
              </a:ext>
            </a:extLst>
          </p:cNvPr>
          <p:cNvSpPr>
            <a:spLocks noGrp="1"/>
          </p:cNvSpPr>
          <p:nvPr>
            <p:ph type="sldNum" sz="quarter" idx="5"/>
          </p:nvPr>
        </p:nvSpPr>
        <p:spPr/>
        <p:txBody>
          <a:bodyPr/>
          <a:lstStyle/>
          <a:p>
            <a:fld id="{70CC1D15-B5DE-4BD5-A4FB-8CE7A139D482}" type="slidenum">
              <a:rPr lang="en-GB" smtClean="0"/>
              <a:t>11</a:t>
            </a:fld>
            <a:endParaRPr lang="en-GB"/>
          </a:p>
        </p:txBody>
      </p:sp>
    </p:spTree>
    <p:extLst>
      <p:ext uri="{BB962C8B-B14F-4D97-AF65-F5344CB8AC3E}">
        <p14:creationId xmlns:p14="http://schemas.microsoft.com/office/powerpoint/2010/main" val="409182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4948-EF13-8902-68BE-E42C6EFD5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0F329-B933-E2A0-78C8-EDB61AF1C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532DA-A80E-6980-DEF3-A633BC3BA6AE}"/>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Flexible tutorial scheduling</a:t>
            </a:r>
          </a:p>
          <a:p>
            <a:pPr marL="342900" lvl="0" indent="-342900">
              <a:lnSpc>
                <a:spcPct val="115000"/>
              </a:lnSpc>
              <a:spcAft>
                <a:spcPts val="800"/>
              </a:spcAft>
              <a:buSzPts val="1000"/>
              <a:buFont typeface="Symbol" panose="05050102010706020507" pitchFamily="18" charset="2"/>
              <a:buChar char=""/>
              <a:tabLst>
                <a:tab pos="457200" algn="l"/>
              </a:tabLst>
            </a:pPr>
            <a:r>
              <a:rPr lang="en-GB" dirty="0"/>
              <a:t>Provide clear tutorial agendas</a:t>
            </a:r>
          </a:p>
          <a:p>
            <a:pPr marL="342900" lvl="0" indent="-342900">
              <a:lnSpc>
                <a:spcPct val="115000"/>
              </a:lnSpc>
              <a:spcAft>
                <a:spcPts val="800"/>
              </a:spcAft>
              <a:buSzPts val="1000"/>
              <a:buFont typeface="Symbol" panose="05050102010706020507" pitchFamily="18" charset="2"/>
              <a:buChar char=""/>
              <a:tabLst>
                <a:tab pos="457200" algn="l"/>
              </a:tabLst>
            </a:pPr>
            <a:r>
              <a:rPr lang="en-GB" dirty="0"/>
              <a:t>Use Diverse culturally relevant content</a:t>
            </a:r>
          </a:p>
        </p:txBody>
      </p:sp>
      <p:sp>
        <p:nvSpPr>
          <p:cNvPr id="4" name="Slide Number Placeholder 3">
            <a:extLst>
              <a:ext uri="{FF2B5EF4-FFF2-40B4-BE49-F238E27FC236}">
                <a16:creationId xmlns:a16="http://schemas.microsoft.com/office/drawing/2014/main" id="{6CA8F8E6-A1B6-ED59-6E33-F9FFB7772F12}"/>
              </a:ext>
            </a:extLst>
          </p:cNvPr>
          <p:cNvSpPr>
            <a:spLocks noGrp="1"/>
          </p:cNvSpPr>
          <p:nvPr>
            <p:ph type="sldNum" sz="quarter" idx="5"/>
          </p:nvPr>
        </p:nvSpPr>
        <p:spPr/>
        <p:txBody>
          <a:bodyPr/>
          <a:lstStyle/>
          <a:p>
            <a:fld id="{70CC1D15-B5DE-4BD5-A4FB-8CE7A139D482}" type="slidenum">
              <a:rPr lang="en-GB" smtClean="0"/>
              <a:t>12</a:t>
            </a:fld>
            <a:endParaRPr lang="en-GB"/>
          </a:p>
        </p:txBody>
      </p:sp>
    </p:spTree>
    <p:extLst>
      <p:ext uri="{BB962C8B-B14F-4D97-AF65-F5344CB8AC3E}">
        <p14:creationId xmlns:p14="http://schemas.microsoft.com/office/powerpoint/2010/main" val="329580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To implement these findings, I propose: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Rolling out mandatory tutorials from February to improve attendance and engagement.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Developing cultural competency training for staff, with a 2-hour workshop including case studies.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dirty="0">
                <a:effectLst/>
                <a:latin typeface="Arial" panose="020B0604020202020204" pitchFamily="34" charset="0"/>
                <a:ea typeface="Aptos" panose="020B0004020202020204" pitchFamily="34" charset="0"/>
              </a:rPr>
              <a:t>Piloting hybrid formats and small-group discussions to align with student preferences.</a:t>
            </a:r>
            <a:br>
              <a:rPr lang="en-GB" sz="1200" dirty="0">
                <a:effectLst/>
                <a:latin typeface="Arial" panose="020B0604020202020204" pitchFamily="34" charset="0"/>
                <a:ea typeface="Aptos" panose="020B0004020202020204" pitchFamily="34" charset="0"/>
              </a:rPr>
            </a:br>
            <a:r>
              <a:rPr lang="en-GB" sz="1200" dirty="0">
                <a:effectLst/>
                <a:latin typeface="Arial" panose="020B0604020202020204" pitchFamily="34" charset="0"/>
                <a:ea typeface="Aptos" panose="020B0004020202020204" pitchFamily="34" charset="0"/>
              </a:rPr>
              <a:t>These steps aim to create an inclusive, supportive, and engaging tutorial environment.</a:t>
            </a: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13</a:t>
            </a:fld>
            <a:endParaRPr lang="en-GB"/>
          </a:p>
        </p:txBody>
      </p:sp>
    </p:spTree>
    <p:extLst>
      <p:ext uri="{BB962C8B-B14F-4D97-AF65-F5344CB8AC3E}">
        <p14:creationId xmlns:p14="http://schemas.microsoft.com/office/powerpoint/2010/main" val="46083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Reflecting on my methods, I found: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Surveys were effective for capturing diverse perspectives but limited in depth.</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Non-identical questions for students and staff made analysis more time-consuming.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Future iterations could benefit from focus groups or interviews for richer narrative insights.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dirty="0">
                <a:effectLst/>
                <a:latin typeface="Arial" panose="020B0604020202020204" pitchFamily="34" charset="0"/>
                <a:ea typeface="Aptos" panose="020B0004020202020204" pitchFamily="34" charset="0"/>
              </a:rPr>
              <a:t>Standardised questions would streamline future analysis.</a:t>
            </a: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14</a:t>
            </a:fld>
            <a:endParaRPr lang="en-GB"/>
          </a:p>
        </p:txBody>
      </p:sp>
    </p:spTree>
    <p:extLst>
      <p:ext uri="{BB962C8B-B14F-4D97-AF65-F5344CB8AC3E}">
        <p14:creationId xmlns:p14="http://schemas.microsoft.com/office/powerpoint/2010/main" val="59665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FF55F-10E5-DF6C-00A0-540E86B32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EDF40-A7A5-CAD4-FD99-4632F41F1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1391C-37BC-D9B9-A503-5E53A25DA3C5}"/>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Reflecting on my methods, I found: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Surveys were effective for capturing diverse perspectives but limited in depth.</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Non-identical questions for students and staff made analysis more time-consuming.</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Future iterations could benefit from focus groups or interviews for richer narrative insights.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dirty="0">
                <a:effectLst/>
                <a:latin typeface="Arial" panose="020B0604020202020204" pitchFamily="34" charset="0"/>
                <a:ea typeface="Aptos" panose="020B0004020202020204" pitchFamily="34" charset="0"/>
              </a:rPr>
              <a:t>Standardised questions would streamline future analysis.</a:t>
            </a:r>
            <a:endParaRPr lang="en-GB" dirty="0"/>
          </a:p>
        </p:txBody>
      </p:sp>
      <p:sp>
        <p:nvSpPr>
          <p:cNvPr id="4" name="Slide Number Placeholder 3">
            <a:extLst>
              <a:ext uri="{FF2B5EF4-FFF2-40B4-BE49-F238E27FC236}">
                <a16:creationId xmlns:a16="http://schemas.microsoft.com/office/drawing/2014/main" id="{97C0521F-AC15-EFD1-C617-FAA41523450D}"/>
              </a:ext>
            </a:extLst>
          </p:cNvPr>
          <p:cNvSpPr>
            <a:spLocks noGrp="1"/>
          </p:cNvSpPr>
          <p:nvPr>
            <p:ph type="sldNum" sz="quarter" idx="5"/>
          </p:nvPr>
        </p:nvSpPr>
        <p:spPr/>
        <p:txBody>
          <a:bodyPr/>
          <a:lstStyle/>
          <a:p>
            <a:fld id="{70CC1D15-B5DE-4BD5-A4FB-8CE7A139D482}" type="slidenum">
              <a:rPr lang="en-GB" smtClean="0"/>
              <a:t>15</a:t>
            </a:fld>
            <a:endParaRPr lang="en-GB"/>
          </a:p>
        </p:txBody>
      </p:sp>
    </p:spTree>
    <p:extLst>
      <p:ext uri="{BB962C8B-B14F-4D97-AF65-F5344CB8AC3E}">
        <p14:creationId xmlns:p14="http://schemas.microsoft.com/office/powerpoint/2010/main" val="268946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800"/>
              </a:spcAft>
              <a:buSzPts val="1000"/>
              <a:buFont typeface="Courier New" panose="02070309020205020404" pitchFamily="49" charset="0"/>
              <a:buChar char="o"/>
              <a:tabLst>
                <a:tab pos="914400" algn="l"/>
              </a:tabLst>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M</a:t>
            </a:r>
            <a:r>
              <a:rPr lang="en-GB" sz="1200" dirty="0">
                <a:effectLst/>
                <a:latin typeface="Arial" panose="020B0604020202020204" pitchFamily="34" charset="0"/>
                <a:ea typeface="Aptos" panose="020B0004020202020204" pitchFamily="34" charset="0"/>
              </a:rPr>
              <a:t>oving forward, I hope to explore focus groups and observational studies to deepen our understanding of participation dynamics.</a:t>
            </a: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16</a:t>
            </a:fld>
            <a:endParaRPr lang="en-GB"/>
          </a:p>
        </p:txBody>
      </p:sp>
    </p:spTree>
    <p:extLst>
      <p:ext uri="{BB962C8B-B14F-4D97-AF65-F5344CB8AC3E}">
        <p14:creationId xmlns:p14="http://schemas.microsoft.com/office/powerpoint/2010/main" val="36779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07C4-D540-5625-2CC8-D37AC37FA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E3D6E-A525-CE30-A0FC-B8F47D6F5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B579D-F4D8-3BCD-F91D-FEE1E65B8C1E}"/>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B54AEB1A-C4DA-2886-AC85-DD68D621B9B9}"/>
              </a:ext>
            </a:extLst>
          </p:cNvPr>
          <p:cNvSpPr>
            <a:spLocks noGrp="1"/>
          </p:cNvSpPr>
          <p:nvPr>
            <p:ph type="sldNum" sz="quarter" idx="5"/>
          </p:nvPr>
        </p:nvSpPr>
        <p:spPr/>
        <p:txBody>
          <a:bodyPr/>
          <a:lstStyle/>
          <a:p>
            <a:fld id="{70CC1D15-B5DE-4BD5-A4FB-8CE7A139D482}" type="slidenum">
              <a:rPr lang="en-GB" smtClean="0"/>
              <a:t>17</a:t>
            </a:fld>
            <a:endParaRPr lang="en-GB"/>
          </a:p>
        </p:txBody>
      </p:sp>
    </p:spTree>
    <p:extLst>
      <p:ext uri="{BB962C8B-B14F-4D97-AF65-F5344CB8AC3E}">
        <p14:creationId xmlns:p14="http://schemas.microsoft.com/office/powerpoint/2010/main" val="377536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ptos" panose="020B0004020202020204" pitchFamily="34" charset="0"/>
              </a:rPr>
              <a:t>Thank you for your time. I’d love to hear your thoughts and questions.</a:t>
            </a: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18</a:t>
            </a:fld>
            <a:endParaRPr lang="en-GB"/>
          </a:p>
        </p:txBody>
      </p:sp>
    </p:spTree>
    <p:extLst>
      <p:ext uri="{BB962C8B-B14F-4D97-AF65-F5344CB8AC3E}">
        <p14:creationId xmlns:p14="http://schemas.microsoft.com/office/powerpoint/2010/main" val="334285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F438-4884-638A-79C4-427EE4D8A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CC107-EE77-5C20-1AEF-BB721DE52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16BBF-4094-B6C4-A18C-7C9D2E92D53D}"/>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80CFFEC6-61BA-1C0B-1526-5096F02D1013}"/>
              </a:ext>
            </a:extLst>
          </p:cNvPr>
          <p:cNvSpPr>
            <a:spLocks noGrp="1"/>
          </p:cNvSpPr>
          <p:nvPr>
            <p:ph type="sldNum" sz="quarter" idx="5"/>
          </p:nvPr>
        </p:nvSpPr>
        <p:spPr/>
        <p:txBody>
          <a:bodyPr/>
          <a:lstStyle/>
          <a:p>
            <a:fld id="{70CC1D15-B5DE-4BD5-A4FB-8CE7A139D482}" type="slidenum">
              <a:rPr lang="en-GB" smtClean="0"/>
              <a:t>21</a:t>
            </a:fld>
            <a:endParaRPr lang="en-GB"/>
          </a:p>
        </p:txBody>
      </p:sp>
    </p:spTree>
    <p:extLst>
      <p:ext uri="{BB962C8B-B14F-4D97-AF65-F5344CB8AC3E}">
        <p14:creationId xmlns:p14="http://schemas.microsoft.com/office/powerpoint/2010/main" val="42394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Aim </a:t>
            </a:r>
          </a:p>
          <a:p>
            <a:pPr marL="800100" lvl="1"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low participation, </a:t>
            </a:r>
          </a:p>
          <a:p>
            <a:pPr marL="800100" lvl="1"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make them more inclusive and engaging  </a:t>
            </a:r>
          </a:p>
          <a:p>
            <a:pPr marL="800100" lvl="1" indent="-342900">
              <a:lnSpc>
                <a:spcPct val="115000"/>
              </a:lnSpc>
              <a:spcAft>
                <a:spcPts val="800"/>
              </a:spcAft>
              <a:buSzPts val="1000"/>
              <a:buFont typeface="Symbol" panose="05050102010706020507" pitchFamily="18" charset="2"/>
              <a:buChar char=""/>
              <a:tabLst>
                <a:tab pos="457200" algn="l"/>
              </a:tabLst>
            </a:pPr>
            <a:r>
              <a:rPr lang="en-GB" sz="1200" dirty="0">
                <a:effectLst/>
                <a:latin typeface="Arial" panose="020B0604020202020204" pitchFamily="34" charset="0"/>
                <a:ea typeface="Aptos" panose="020B0004020202020204" pitchFamily="34" charset="0"/>
              </a:rPr>
              <a:t>aligns with UAL's commitment to social justice and inclusivity in education.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SzPts val="1000"/>
              <a:buFont typeface="Arial" panose="020B0604020202020204" pitchFamily="34" charset="0"/>
              <a:buNone/>
              <a:tabLst>
                <a:tab pos="457200" algn="l"/>
              </a:tabLst>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GB" sz="1200" dirty="0">
                <a:effectLst/>
                <a:latin typeface="Arial" panose="020B0604020202020204" pitchFamily="34" charset="0"/>
                <a:ea typeface="Aptos" panose="020B0004020202020204" pitchFamily="34" charset="0"/>
              </a:rPr>
              <a:t>Context - Inspired by </a:t>
            </a:r>
            <a:r>
              <a:rPr lang="en-GB" dirty="0"/>
              <a:t>Freire’s (2000) emphasis on dialogue </a:t>
            </a:r>
            <a:r>
              <a:rPr lang="en-GB" sz="1200" dirty="0">
                <a:effectLst/>
                <a:latin typeface="Arial" panose="020B0604020202020204" pitchFamily="34" charset="0"/>
                <a:ea typeface="Aptos" panose="020B0004020202020204" pitchFamily="34" charset="0"/>
              </a:rPr>
              <a:t> hooks’ (1994) vision of inclusive classrooms, I aimed to address these issues through action research.</a:t>
            </a:r>
          </a:p>
        </p:txBody>
      </p:sp>
      <p:sp>
        <p:nvSpPr>
          <p:cNvPr id="4" name="Slide Number Placeholder 3"/>
          <p:cNvSpPr>
            <a:spLocks noGrp="1"/>
          </p:cNvSpPr>
          <p:nvPr>
            <p:ph type="sldNum" sz="quarter" idx="5"/>
          </p:nvPr>
        </p:nvSpPr>
        <p:spPr/>
        <p:txBody>
          <a:bodyPr/>
          <a:lstStyle/>
          <a:p>
            <a:fld id="{70CC1D15-B5DE-4BD5-A4FB-8CE7A139D482}" type="slidenum">
              <a:rPr lang="en-GB" smtClean="0"/>
              <a:t>2</a:t>
            </a:fld>
            <a:endParaRPr lang="en-GB"/>
          </a:p>
        </p:txBody>
      </p:sp>
    </p:spTree>
    <p:extLst>
      <p:ext uri="{BB962C8B-B14F-4D97-AF65-F5344CB8AC3E}">
        <p14:creationId xmlns:p14="http://schemas.microsoft.com/office/powerpoint/2010/main" val="214214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47879-2FC4-A563-C0BB-A1F487885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EBCED-B9DD-3A76-D171-3D89029B4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BCEA4-53B9-6AE0-13E0-4F64D8562584}"/>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B089827F-4CC5-7BF2-703C-E8FF2F2B2AE3}"/>
              </a:ext>
            </a:extLst>
          </p:cNvPr>
          <p:cNvSpPr>
            <a:spLocks noGrp="1"/>
          </p:cNvSpPr>
          <p:nvPr>
            <p:ph type="sldNum" sz="quarter" idx="5"/>
          </p:nvPr>
        </p:nvSpPr>
        <p:spPr/>
        <p:txBody>
          <a:bodyPr/>
          <a:lstStyle/>
          <a:p>
            <a:fld id="{70CC1D15-B5DE-4BD5-A4FB-8CE7A139D482}" type="slidenum">
              <a:rPr lang="en-GB" smtClean="0"/>
              <a:t>22</a:t>
            </a:fld>
            <a:endParaRPr lang="en-GB"/>
          </a:p>
        </p:txBody>
      </p:sp>
    </p:spTree>
    <p:extLst>
      <p:ext uri="{BB962C8B-B14F-4D97-AF65-F5344CB8AC3E}">
        <p14:creationId xmlns:p14="http://schemas.microsoft.com/office/powerpoint/2010/main" val="90303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1BE0-0B16-B5E9-6BAF-B1396D97E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F4EA1-9AD8-6336-64FA-8BB800A4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1D9A4-CD91-C68C-B7B9-AC57FD1CF234}"/>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86FB18A4-58B3-7E74-3045-B8FEF0CF491A}"/>
              </a:ext>
            </a:extLst>
          </p:cNvPr>
          <p:cNvSpPr>
            <a:spLocks noGrp="1"/>
          </p:cNvSpPr>
          <p:nvPr>
            <p:ph type="sldNum" sz="quarter" idx="5"/>
          </p:nvPr>
        </p:nvSpPr>
        <p:spPr/>
        <p:txBody>
          <a:bodyPr/>
          <a:lstStyle/>
          <a:p>
            <a:fld id="{70CC1D15-B5DE-4BD5-A4FB-8CE7A139D482}" type="slidenum">
              <a:rPr lang="en-GB" smtClean="0"/>
              <a:t>23</a:t>
            </a:fld>
            <a:endParaRPr lang="en-GB"/>
          </a:p>
        </p:txBody>
      </p:sp>
    </p:spTree>
    <p:extLst>
      <p:ext uri="{BB962C8B-B14F-4D97-AF65-F5344CB8AC3E}">
        <p14:creationId xmlns:p14="http://schemas.microsoft.com/office/powerpoint/2010/main" val="2670289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737B-FD92-052A-0D54-6C8B88E1C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691FC-B937-D309-8C25-3997020FE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B2FC-2474-FA85-52FC-BF87AA87943B}"/>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01907AB8-AA4E-192B-E6FB-2B72FE5E7A40}"/>
              </a:ext>
            </a:extLst>
          </p:cNvPr>
          <p:cNvSpPr>
            <a:spLocks noGrp="1"/>
          </p:cNvSpPr>
          <p:nvPr>
            <p:ph type="sldNum" sz="quarter" idx="5"/>
          </p:nvPr>
        </p:nvSpPr>
        <p:spPr/>
        <p:txBody>
          <a:bodyPr/>
          <a:lstStyle/>
          <a:p>
            <a:fld id="{70CC1D15-B5DE-4BD5-A4FB-8CE7A139D482}" type="slidenum">
              <a:rPr lang="en-GB" smtClean="0"/>
              <a:t>24</a:t>
            </a:fld>
            <a:endParaRPr lang="en-GB"/>
          </a:p>
        </p:txBody>
      </p:sp>
    </p:spTree>
    <p:extLst>
      <p:ext uri="{BB962C8B-B14F-4D97-AF65-F5344CB8AC3E}">
        <p14:creationId xmlns:p14="http://schemas.microsoft.com/office/powerpoint/2010/main" val="60814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9D49-D8E5-DCC0-ACF4-360CD9906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8069B-CCD4-D841-23D5-9C9926504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C603A-5C7E-08F4-17D6-0A1450020CE7}"/>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98A18037-2490-CD2A-CBB4-EE05117C71F5}"/>
              </a:ext>
            </a:extLst>
          </p:cNvPr>
          <p:cNvSpPr>
            <a:spLocks noGrp="1"/>
          </p:cNvSpPr>
          <p:nvPr>
            <p:ph type="sldNum" sz="quarter" idx="5"/>
          </p:nvPr>
        </p:nvSpPr>
        <p:spPr/>
        <p:txBody>
          <a:bodyPr/>
          <a:lstStyle/>
          <a:p>
            <a:fld id="{70CC1D15-B5DE-4BD5-A4FB-8CE7A139D482}" type="slidenum">
              <a:rPr lang="en-GB" smtClean="0"/>
              <a:t>25</a:t>
            </a:fld>
            <a:endParaRPr lang="en-GB"/>
          </a:p>
        </p:txBody>
      </p:sp>
    </p:spTree>
    <p:extLst>
      <p:ext uri="{BB962C8B-B14F-4D97-AF65-F5344CB8AC3E}">
        <p14:creationId xmlns:p14="http://schemas.microsoft.com/office/powerpoint/2010/main" val="144147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230A4-2B3E-372A-0AB6-925B47FD4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AE79A-F1EB-3AF5-B73C-AEE3C7956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99E87-A2F2-D363-A896-2AEE1B03C360}"/>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74EF989C-AA11-70AA-2101-64C26A89A0F0}"/>
              </a:ext>
            </a:extLst>
          </p:cNvPr>
          <p:cNvSpPr>
            <a:spLocks noGrp="1"/>
          </p:cNvSpPr>
          <p:nvPr>
            <p:ph type="sldNum" sz="quarter" idx="5"/>
          </p:nvPr>
        </p:nvSpPr>
        <p:spPr/>
        <p:txBody>
          <a:bodyPr/>
          <a:lstStyle/>
          <a:p>
            <a:fld id="{70CC1D15-B5DE-4BD5-A4FB-8CE7A139D482}" type="slidenum">
              <a:rPr lang="en-GB" smtClean="0"/>
              <a:t>26</a:t>
            </a:fld>
            <a:endParaRPr lang="en-GB"/>
          </a:p>
        </p:txBody>
      </p:sp>
    </p:spTree>
    <p:extLst>
      <p:ext uri="{BB962C8B-B14F-4D97-AF65-F5344CB8AC3E}">
        <p14:creationId xmlns:p14="http://schemas.microsoft.com/office/powerpoint/2010/main" val="218374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890F-8D74-DE75-8B8A-7814277BE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A6D66-9D61-3B35-D664-5D47F5071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37FBC-17B0-8BEE-6B31-FB5A8AA12989}"/>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188F2149-3F3F-46EE-4752-64ECDD91F5E7}"/>
              </a:ext>
            </a:extLst>
          </p:cNvPr>
          <p:cNvSpPr>
            <a:spLocks noGrp="1"/>
          </p:cNvSpPr>
          <p:nvPr>
            <p:ph type="sldNum" sz="quarter" idx="5"/>
          </p:nvPr>
        </p:nvSpPr>
        <p:spPr/>
        <p:txBody>
          <a:bodyPr/>
          <a:lstStyle/>
          <a:p>
            <a:fld id="{70CC1D15-B5DE-4BD5-A4FB-8CE7A139D482}" type="slidenum">
              <a:rPr lang="en-GB" smtClean="0"/>
              <a:t>27</a:t>
            </a:fld>
            <a:endParaRPr lang="en-GB"/>
          </a:p>
        </p:txBody>
      </p:sp>
    </p:spTree>
    <p:extLst>
      <p:ext uri="{BB962C8B-B14F-4D97-AF65-F5344CB8AC3E}">
        <p14:creationId xmlns:p14="http://schemas.microsoft.com/office/powerpoint/2010/main" val="350285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A253-4F50-F51C-3AE1-B91E3ECE8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A4D75-9EB7-243D-94E3-C7A3FE1D3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E3FFE-70B5-E466-D90F-860800D66C4B}"/>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n-GB" dirty="0"/>
          </a:p>
        </p:txBody>
      </p:sp>
      <p:sp>
        <p:nvSpPr>
          <p:cNvPr id="4" name="Slide Number Placeholder 3">
            <a:extLst>
              <a:ext uri="{FF2B5EF4-FFF2-40B4-BE49-F238E27FC236}">
                <a16:creationId xmlns:a16="http://schemas.microsoft.com/office/drawing/2014/main" id="{A004770E-F541-928D-C615-3AC099505A84}"/>
              </a:ext>
            </a:extLst>
          </p:cNvPr>
          <p:cNvSpPr>
            <a:spLocks noGrp="1"/>
          </p:cNvSpPr>
          <p:nvPr>
            <p:ph type="sldNum" sz="quarter" idx="5"/>
          </p:nvPr>
        </p:nvSpPr>
        <p:spPr/>
        <p:txBody>
          <a:bodyPr/>
          <a:lstStyle/>
          <a:p>
            <a:fld id="{70CC1D15-B5DE-4BD5-A4FB-8CE7A139D482}" type="slidenum">
              <a:rPr lang="en-GB" smtClean="0"/>
              <a:t>28</a:t>
            </a:fld>
            <a:endParaRPr lang="en-GB"/>
          </a:p>
        </p:txBody>
      </p:sp>
    </p:spTree>
    <p:extLst>
      <p:ext uri="{BB962C8B-B14F-4D97-AF65-F5344CB8AC3E}">
        <p14:creationId xmlns:p14="http://schemas.microsoft.com/office/powerpoint/2010/main" val="253546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range of perspectives.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a:p>
            <a:r>
              <a:rPr lang="en-GB" dirty="0"/>
              <a:t>Ethical considerations were a priority to respect and protect participants. </a:t>
            </a:r>
          </a:p>
          <a:p>
            <a:r>
              <a:rPr lang="en-GB" dirty="0"/>
              <a:t>Responses were anonymised, to share their honest perspectives. </a:t>
            </a:r>
          </a:p>
          <a:p>
            <a:r>
              <a:rPr lang="en-GB" dirty="0"/>
              <a:t>Clear consent process at the beginning of each survey, </a:t>
            </a:r>
          </a:p>
          <a:p>
            <a:endParaRPr lang="en-GB" dirty="0"/>
          </a:p>
          <a:p>
            <a:r>
              <a:rPr lang="en-GB" dirty="0"/>
              <a:t>BERA (2024), particularly regarding participant care. </a:t>
            </a:r>
          </a:p>
          <a:p>
            <a:r>
              <a:rPr lang="en-GB" dirty="0"/>
              <a:t>mindful of the emotional and cultural dynamics when designing the survey questions, ensuring they were respectful, accessible, and free from bias. </a:t>
            </a:r>
          </a:p>
          <a:p>
            <a:r>
              <a:rPr lang="en-GB" dirty="0"/>
              <a:t>Voluntary nature of their involvement</a:t>
            </a:r>
          </a:p>
          <a:p>
            <a:endParaRPr lang="en-GB" dirty="0"/>
          </a:p>
          <a:p>
            <a:r>
              <a:rPr lang="en-GB" dirty="0"/>
              <a:t>Bryman (2016) also notes that surveys provide anonymity, which can reduce social desirability bias and lead to more honest responses especially on sensitive issues like race, class, and culture.</a:t>
            </a:r>
          </a:p>
          <a:p>
            <a:r>
              <a:rPr lang="en-GB" dirty="0"/>
              <a:t>Thomas and Harden (2008) argue that written surveys allow respondents to process questions at their own pace, encouraging reflection and more in-depth responses. </a:t>
            </a:r>
          </a:p>
        </p:txBody>
      </p:sp>
      <p:sp>
        <p:nvSpPr>
          <p:cNvPr id="4" name="Slide Number Placeholder 3"/>
          <p:cNvSpPr>
            <a:spLocks noGrp="1"/>
          </p:cNvSpPr>
          <p:nvPr>
            <p:ph type="sldNum" sz="quarter" idx="5"/>
          </p:nvPr>
        </p:nvSpPr>
        <p:spPr/>
        <p:txBody>
          <a:bodyPr/>
          <a:lstStyle/>
          <a:p>
            <a:fld id="{70CC1D15-B5DE-4BD5-A4FB-8CE7A139D482}" type="slidenum">
              <a:rPr lang="en-GB" smtClean="0"/>
              <a:t>3</a:t>
            </a:fld>
            <a:endParaRPr lang="en-GB"/>
          </a:p>
        </p:txBody>
      </p:sp>
    </p:spTree>
    <p:extLst>
      <p:ext uri="{BB962C8B-B14F-4D97-AF65-F5344CB8AC3E}">
        <p14:creationId xmlns:p14="http://schemas.microsoft.com/office/powerpoint/2010/main" val="11902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800"/>
              </a:spcAft>
              <a:buSzPts val="1000"/>
              <a:buFont typeface="Courier New" panose="02070309020205020404" pitchFamily="49" charset="0"/>
              <a:buChar char="o"/>
              <a:tabLst>
                <a:tab pos="914400" algn="l"/>
              </a:tabLst>
            </a:pPr>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4</a:t>
            </a:fld>
            <a:endParaRPr lang="en-GB"/>
          </a:p>
        </p:txBody>
      </p:sp>
    </p:spTree>
    <p:extLst>
      <p:ext uri="{BB962C8B-B14F-4D97-AF65-F5344CB8AC3E}">
        <p14:creationId xmlns:p14="http://schemas.microsoft.com/office/powerpoint/2010/main" val="366626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5E493-0057-056F-CF14-5C472B35A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4667A-0EC9-6713-899F-F863C94BC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F9511-06B2-59A5-8E3E-995D4D8AB58F}"/>
              </a:ext>
            </a:extLst>
          </p:cNvPr>
          <p:cNvSpPr>
            <a:spLocks noGrp="1"/>
          </p:cNvSpPr>
          <p:nvPr>
            <p:ph type="body" idx="1"/>
          </p:nvPr>
        </p:nvSpPr>
        <p:spPr/>
        <p:txBody>
          <a:bodyPr/>
          <a:lstStyle/>
          <a:p>
            <a:pPr marL="457200" lvl="1" indent="0">
              <a:lnSpc>
                <a:spcPct val="115000"/>
              </a:lnSpc>
              <a:spcAft>
                <a:spcPts val="800"/>
              </a:spcAft>
              <a:buSzPts val="1000"/>
              <a:buFont typeface="Courier New" panose="02070309020205020404" pitchFamily="49" charset="0"/>
              <a:buNone/>
              <a:tabLst>
                <a:tab pos="914400" algn="l"/>
              </a:tabLst>
            </a:pPr>
            <a:r>
              <a:rPr lang="en-GB" dirty="0"/>
              <a:t>In this research, I utilised two surveys to gather data from students and staff, each tailored to explore barriers and strategies for enhancing tutorial participation. Here's an overview of their design and structure:</a:t>
            </a:r>
          </a:p>
          <a:p>
            <a:pPr marL="457200" lvl="1" indent="0">
              <a:lnSpc>
                <a:spcPct val="115000"/>
              </a:lnSpc>
              <a:spcAft>
                <a:spcPts val="800"/>
              </a:spcAft>
              <a:buSzPts val="1000"/>
              <a:buFont typeface="Courier New" panose="02070309020205020404" pitchFamily="49" charset="0"/>
              <a:buNone/>
              <a:tabLst>
                <a:tab pos="914400" algn="l"/>
              </a:tabLst>
            </a:pPr>
            <a:endParaRPr lang="en-GB" dirty="0"/>
          </a:p>
          <a:p>
            <a:pPr marL="457200" lvl="1" indent="0">
              <a:lnSpc>
                <a:spcPct val="115000"/>
              </a:lnSpc>
              <a:spcAft>
                <a:spcPts val="800"/>
              </a:spcAft>
              <a:buSzPts val="1000"/>
              <a:buFont typeface="Courier New" panose="02070309020205020404" pitchFamily="49" charset="0"/>
              <a:buNone/>
              <a:tabLst>
                <a:tab pos="914400" algn="l"/>
              </a:tabLst>
            </a:pPr>
            <a:r>
              <a:rPr lang="en-GB" b="1" dirty="0"/>
              <a:t>closed-ended questions</a:t>
            </a:r>
            <a:r>
              <a:rPr lang="en-GB" dirty="0"/>
              <a:t> to quantify attendance patterns, participation levels, and barriers such as timing conflicts and social anxiety.</a:t>
            </a:r>
          </a:p>
          <a:p>
            <a:pPr marL="457200" lvl="1" indent="0">
              <a:lnSpc>
                <a:spcPct val="115000"/>
              </a:lnSpc>
              <a:spcAft>
                <a:spcPts val="800"/>
              </a:spcAft>
              <a:buSzPts val="1000"/>
              <a:buFont typeface="Courier New" panose="02070309020205020404" pitchFamily="49" charset="0"/>
              <a:buNone/>
              <a:tabLst>
                <a:tab pos="914400" algn="l"/>
              </a:tabLst>
            </a:pPr>
            <a:r>
              <a:rPr lang="en-GB" b="1" dirty="0"/>
              <a:t>open-ended questions</a:t>
            </a:r>
            <a:r>
              <a:rPr lang="en-GB" dirty="0"/>
              <a:t> to allow students to elaborate on their experiences, such as suggestions for making tutorials more inclusive or effective.</a:t>
            </a:r>
          </a:p>
        </p:txBody>
      </p:sp>
      <p:sp>
        <p:nvSpPr>
          <p:cNvPr id="4" name="Slide Number Placeholder 3">
            <a:extLst>
              <a:ext uri="{FF2B5EF4-FFF2-40B4-BE49-F238E27FC236}">
                <a16:creationId xmlns:a16="http://schemas.microsoft.com/office/drawing/2014/main" id="{CF808F7A-2F0E-F2D6-CCD9-0DCF1EDE9DF1}"/>
              </a:ext>
            </a:extLst>
          </p:cNvPr>
          <p:cNvSpPr>
            <a:spLocks noGrp="1"/>
          </p:cNvSpPr>
          <p:nvPr>
            <p:ph type="sldNum" sz="quarter" idx="5"/>
          </p:nvPr>
        </p:nvSpPr>
        <p:spPr/>
        <p:txBody>
          <a:bodyPr/>
          <a:lstStyle/>
          <a:p>
            <a:fld id="{70CC1D15-B5DE-4BD5-A4FB-8CE7A139D482}" type="slidenum">
              <a:rPr lang="en-GB" smtClean="0"/>
              <a:t>5</a:t>
            </a:fld>
            <a:endParaRPr lang="en-GB"/>
          </a:p>
        </p:txBody>
      </p:sp>
    </p:spTree>
    <p:extLst>
      <p:ext uri="{BB962C8B-B14F-4D97-AF65-F5344CB8AC3E}">
        <p14:creationId xmlns:p14="http://schemas.microsoft.com/office/powerpoint/2010/main" val="140936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9BF4-7CCB-AA3F-E759-C95EBE750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ED33C-6BF4-8AB9-90C4-2B79E22A0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A0B38-CBC4-3982-B427-11609175E2C0}"/>
              </a:ext>
            </a:extLst>
          </p:cNvPr>
          <p:cNvSpPr>
            <a:spLocks noGrp="1"/>
          </p:cNvSpPr>
          <p:nvPr>
            <p:ph type="body" idx="1"/>
          </p:nvPr>
        </p:nvSpPr>
        <p:spPr/>
        <p:txBody>
          <a:bodyPr/>
          <a:lstStyle/>
          <a:p>
            <a:pPr marL="0" lvl="0" indent="0">
              <a:lnSpc>
                <a:spcPct val="115000"/>
              </a:lnSpc>
              <a:spcAft>
                <a:spcPts val="800"/>
              </a:spcAft>
              <a:buSzPts val="1000"/>
              <a:buFont typeface="Symbol" panose="05050102010706020507" pitchFamily="18" charset="2"/>
              <a:buNone/>
              <a:tabLst>
                <a:tab pos="457200" algn="l"/>
              </a:tabLst>
            </a:pPr>
            <a:r>
              <a:rPr lang="en-GB" dirty="0"/>
              <a:t>The variation in question styles across both surveys provided a comprehensive dataset, enabling thematic analysis that combined measurable trends and insights. This approach ensured that both student and staff voices were equally valued in identifying actionable strategies.</a:t>
            </a:r>
          </a:p>
          <a:p>
            <a:pPr marL="0" lvl="0" indent="0">
              <a:lnSpc>
                <a:spcPct val="115000"/>
              </a:lnSpc>
              <a:spcAft>
                <a:spcPts val="800"/>
              </a:spcAft>
              <a:buSzPts val="1000"/>
              <a:buFont typeface="Symbol" panose="05050102010706020507" pitchFamily="18" charset="2"/>
              <a:buNone/>
              <a:tabLst>
                <a:tab pos="457200" algn="l"/>
              </a:tabLst>
            </a:pPr>
            <a:endParaRPr lang="en-GB" dirty="0"/>
          </a:p>
          <a:p>
            <a:pPr>
              <a:buFont typeface="Arial" panose="020B0604020202020204" pitchFamily="34" charset="0"/>
              <a:buChar char="•"/>
            </a:pPr>
            <a:r>
              <a:rPr lang="en-GB" dirty="0"/>
              <a:t>Quantitative focus: Participation levels and barriers.</a:t>
            </a:r>
          </a:p>
          <a:p>
            <a:pPr>
              <a:buFont typeface="Arial" panose="020B0604020202020204" pitchFamily="34" charset="0"/>
              <a:buChar char="•"/>
            </a:pPr>
            <a:r>
              <a:rPr lang="en-GB" dirty="0"/>
              <a:t>Qualitative focus: Examples of successful techniques and strategies.</a:t>
            </a:r>
          </a:p>
          <a:p>
            <a:pPr marL="0" lvl="0" indent="0">
              <a:lnSpc>
                <a:spcPct val="115000"/>
              </a:lnSpc>
              <a:spcAft>
                <a:spcPts val="800"/>
              </a:spcAft>
              <a:buSzPts val="1000"/>
              <a:buFont typeface="Symbol" panose="05050102010706020507" pitchFamily="18" charset="2"/>
              <a:buNone/>
              <a:tabLst>
                <a:tab pos="457200" algn="l"/>
              </a:tabLst>
            </a:pPr>
            <a:endParaRPr lang="en-GB" dirty="0"/>
          </a:p>
        </p:txBody>
      </p:sp>
      <p:sp>
        <p:nvSpPr>
          <p:cNvPr id="4" name="Slide Number Placeholder 3">
            <a:extLst>
              <a:ext uri="{FF2B5EF4-FFF2-40B4-BE49-F238E27FC236}">
                <a16:creationId xmlns:a16="http://schemas.microsoft.com/office/drawing/2014/main" id="{FBB8ADFB-3645-0F73-F194-ECFD2B2875F9}"/>
              </a:ext>
            </a:extLst>
          </p:cNvPr>
          <p:cNvSpPr>
            <a:spLocks noGrp="1"/>
          </p:cNvSpPr>
          <p:nvPr>
            <p:ph type="sldNum" sz="quarter" idx="5"/>
          </p:nvPr>
        </p:nvSpPr>
        <p:spPr/>
        <p:txBody>
          <a:bodyPr/>
          <a:lstStyle/>
          <a:p>
            <a:fld id="{70CC1D15-B5DE-4BD5-A4FB-8CE7A139D482}" type="slidenum">
              <a:rPr lang="en-GB" smtClean="0"/>
              <a:t>6</a:t>
            </a:fld>
            <a:endParaRPr lang="en-GB"/>
          </a:p>
        </p:txBody>
      </p:sp>
    </p:spTree>
    <p:extLst>
      <p:ext uri="{BB962C8B-B14F-4D97-AF65-F5344CB8AC3E}">
        <p14:creationId xmlns:p14="http://schemas.microsoft.com/office/powerpoint/2010/main" val="294031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D569-F168-64F1-B10D-8CFD7B2B3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DD211-AB39-C5DC-4051-1CD80414E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CD6D7-C836-8687-A8E6-EFA8BDE7B679}"/>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Attendance Patterns emerged as a core issue, with sporadic attendance and timing conflicts affecting engagement. </a:t>
            </a:r>
          </a:p>
          <a:p>
            <a:pPr marL="0" lvl="0" indent="0">
              <a:lnSpc>
                <a:spcPct val="115000"/>
              </a:lnSpc>
              <a:spcAft>
                <a:spcPts val="800"/>
              </a:spcAft>
              <a:buSzPts val="1000"/>
              <a:buFont typeface="Symbol" panose="05050102010706020507" pitchFamily="18" charset="2"/>
              <a:buNone/>
              <a:tabLst>
                <a:tab pos="457200" algn="l"/>
              </a:tabLst>
            </a:pPr>
            <a:endParaRPr lang="en-GB" dirty="0"/>
          </a:p>
          <a:p>
            <a:pPr marL="342900" lvl="0" indent="-342900">
              <a:lnSpc>
                <a:spcPct val="115000"/>
              </a:lnSpc>
              <a:spcAft>
                <a:spcPts val="800"/>
              </a:spcAft>
              <a:buSzPts val="1000"/>
              <a:buFont typeface="Symbol" panose="05050102010706020507" pitchFamily="18" charset="2"/>
              <a:buChar char=""/>
              <a:tabLst>
                <a:tab pos="457200" algn="l"/>
              </a:tabLst>
            </a:pPr>
            <a:r>
              <a:rPr lang="en-GB" i="1" dirty="0"/>
              <a:t>Student Quote - ‘Make sessions mandatory to ensure everyone attends.’ </a:t>
            </a:r>
          </a:p>
        </p:txBody>
      </p:sp>
      <p:sp>
        <p:nvSpPr>
          <p:cNvPr id="4" name="Slide Number Placeholder 3">
            <a:extLst>
              <a:ext uri="{FF2B5EF4-FFF2-40B4-BE49-F238E27FC236}">
                <a16:creationId xmlns:a16="http://schemas.microsoft.com/office/drawing/2014/main" id="{CEC81586-5CA9-3665-BEA3-AAD20563F3BD}"/>
              </a:ext>
            </a:extLst>
          </p:cNvPr>
          <p:cNvSpPr>
            <a:spLocks noGrp="1"/>
          </p:cNvSpPr>
          <p:nvPr>
            <p:ph type="sldNum" sz="quarter" idx="5"/>
          </p:nvPr>
        </p:nvSpPr>
        <p:spPr/>
        <p:txBody>
          <a:bodyPr/>
          <a:lstStyle/>
          <a:p>
            <a:fld id="{70CC1D15-B5DE-4BD5-A4FB-8CE7A139D482}" type="slidenum">
              <a:rPr lang="en-GB" smtClean="0"/>
              <a:t>7</a:t>
            </a:fld>
            <a:endParaRPr lang="en-GB"/>
          </a:p>
        </p:txBody>
      </p:sp>
    </p:spTree>
    <p:extLst>
      <p:ext uri="{BB962C8B-B14F-4D97-AF65-F5344CB8AC3E}">
        <p14:creationId xmlns:p14="http://schemas.microsoft.com/office/powerpoint/2010/main" val="56944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E240D-9317-90E5-CEEA-8AFA276C5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C42BD-4F99-C54D-DE84-0F7682A85B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A7EA2-6E2E-08A4-8E21-DD13BDE1D999}"/>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Barriers to Participation, including social anxiety and language challenges, were shared by students and staff. Addressing these will require cultural competency training and anonymous tools.</a:t>
            </a:r>
          </a:p>
        </p:txBody>
      </p:sp>
      <p:sp>
        <p:nvSpPr>
          <p:cNvPr id="4" name="Slide Number Placeholder 3">
            <a:extLst>
              <a:ext uri="{FF2B5EF4-FFF2-40B4-BE49-F238E27FC236}">
                <a16:creationId xmlns:a16="http://schemas.microsoft.com/office/drawing/2014/main" id="{2E29DECF-8E7B-7A21-AAEE-B0F65D145AE0}"/>
              </a:ext>
            </a:extLst>
          </p:cNvPr>
          <p:cNvSpPr>
            <a:spLocks noGrp="1"/>
          </p:cNvSpPr>
          <p:nvPr>
            <p:ph type="sldNum" sz="quarter" idx="5"/>
          </p:nvPr>
        </p:nvSpPr>
        <p:spPr/>
        <p:txBody>
          <a:bodyPr/>
          <a:lstStyle/>
          <a:p>
            <a:fld id="{70CC1D15-B5DE-4BD5-A4FB-8CE7A139D482}" type="slidenum">
              <a:rPr lang="en-GB" smtClean="0"/>
              <a:t>8</a:t>
            </a:fld>
            <a:endParaRPr lang="en-GB"/>
          </a:p>
        </p:txBody>
      </p:sp>
    </p:spTree>
    <p:extLst>
      <p:ext uri="{BB962C8B-B14F-4D97-AF65-F5344CB8AC3E}">
        <p14:creationId xmlns:p14="http://schemas.microsoft.com/office/powerpoint/2010/main" val="254903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26B0-E624-D114-C109-89AA3EDC8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45657-F79A-93EC-3C25-3EE58ABE6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71C9A9-9180-328C-3343-9DEA521E7FEC}"/>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GB" dirty="0"/>
              <a:t>Inclusivity and Representation are central to creating equitable spaces, and students emphasised the need for content that reflects their diverse backgrounds.</a:t>
            </a:r>
          </a:p>
        </p:txBody>
      </p:sp>
      <p:sp>
        <p:nvSpPr>
          <p:cNvPr id="4" name="Slide Number Placeholder 3">
            <a:extLst>
              <a:ext uri="{FF2B5EF4-FFF2-40B4-BE49-F238E27FC236}">
                <a16:creationId xmlns:a16="http://schemas.microsoft.com/office/drawing/2014/main" id="{D1DC7FB1-DD4B-DDB9-3393-DF41BD26294E}"/>
              </a:ext>
            </a:extLst>
          </p:cNvPr>
          <p:cNvSpPr>
            <a:spLocks noGrp="1"/>
          </p:cNvSpPr>
          <p:nvPr>
            <p:ph type="sldNum" sz="quarter" idx="5"/>
          </p:nvPr>
        </p:nvSpPr>
        <p:spPr/>
        <p:txBody>
          <a:bodyPr/>
          <a:lstStyle/>
          <a:p>
            <a:fld id="{70CC1D15-B5DE-4BD5-A4FB-8CE7A139D482}" type="slidenum">
              <a:rPr lang="en-GB" smtClean="0"/>
              <a:t>9</a:t>
            </a:fld>
            <a:endParaRPr lang="en-GB"/>
          </a:p>
        </p:txBody>
      </p:sp>
    </p:spTree>
    <p:extLst>
      <p:ext uri="{BB962C8B-B14F-4D97-AF65-F5344CB8AC3E}">
        <p14:creationId xmlns:p14="http://schemas.microsoft.com/office/powerpoint/2010/main" val="2292714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80291" y="1620000"/>
            <a:ext cx="11232284" cy="3620215"/>
          </a:xfrm>
        </p:spPr>
        <p:txBody>
          <a:bodyPr anchor="b"/>
          <a:lstStyle>
            <a:lvl1pPr algn="l">
              <a:defRPr sz="8000" b="1">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80291" y="5625950"/>
            <a:ext cx="11232284"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5" name="Picture 4">
            <a:extLst>
              <a:ext uri="{FF2B5EF4-FFF2-40B4-BE49-F238E27FC236}">
                <a16:creationId xmlns:a16="http://schemas.microsoft.com/office/drawing/2014/main" id="{DDC27CC6-66D3-C040-88D3-563FEE811D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730" y="261287"/>
            <a:ext cx="4371975" cy="993998"/>
          </a:xfrm>
          <a:prstGeom prst="rect">
            <a:avLst/>
          </a:prstGeom>
        </p:spPr>
      </p:pic>
      <p:pic>
        <p:nvPicPr>
          <p:cNvPr id="6" name="Picture 5">
            <a:extLst>
              <a:ext uri="{FF2B5EF4-FFF2-40B4-BE49-F238E27FC236}">
                <a16:creationId xmlns:a16="http://schemas.microsoft.com/office/drawing/2014/main" id="{443C671A-AAA0-3D4C-B8F9-371EF2C015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593" y="195517"/>
            <a:ext cx="4699826" cy="1309085"/>
          </a:xfrm>
          <a:prstGeom prst="rect">
            <a:avLst/>
          </a:prstGeom>
        </p:spPr>
      </p:pic>
    </p:spTree>
    <p:extLst>
      <p:ext uri="{BB962C8B-B14F-4D97-AF65-F5344CB8AC3E}">
        <p14:creationId xmlns:p14="http://schemas.microsoft.com/office/powerpoint/2010/main" val="366538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79426" y="1592263"/>
            <a:ext cx="5542467" cy="435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icture Placeholder 10" descr="Add image here">
            <a:extLst>
              <a:ext uri="{FF2B5EF4-FFF2-40B4-BE49-F238E27FC236}">
                <a16:creationId xmlns:a16="http://schemas.microsoft.com/office/drawing/2014/main" id="{5A57B211-0045-2844-B5DA-1D7E13A68B82}"/>
              </a:ext>
            </a:extLst>
          </p:cNvPr>
          <p:cNvSpPr>
            <a:spLocks noGrp="1"/>
          </p:cNvSpPr>
          <p:nvPr>
            <p:ph type="pic" sz="quarter" idx="13"/>
          </p:nvPr>
        </p:nvSpPr>
        <p:spPr>
          <a:xfrm>
            <a:off x="6167438" y="1592262"/>
            <a:ext cx="5544561" cy="4357688"/>
          </a:xfrm>
        </p:spPr>
        <p:txBody>
          <a:bodyPr/>
          <a:lstStyle>
            <a:lvl1pPr marL="0" indent="0">
              <a:buNone/>
              <a:defRPr sz="1600"/>
            </a:lvl1pPr>
          </a:lstStyle>
          <a:p>
            <a:endParaRPr lang="en-GB"/>
          </a:p>
        </p:txBody>
      </p:sp>
      <p:sp>
        <p:nvSpPr>
          <p:cNvPr id="15" name="Title 1">
            <a:extLst>
              <a:ext uri="{FF2B5EF4-FFF2-40B4-BE49-F238E27FC236}">
                <a16:creationId xmlns:a16="http://schemas.microsoft.com/office/drawing/2014/main" id="{8358CE39-2EA0-9949-BF9D-697281F6194E}"/>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0F8E0B70-5C30-5847-8AEF-774CFAD7E205}"/>
              </a:ext>
            </a:extLst>
          </p:cNvPr>
          <p:cNvSpPr>
            <a:spLocks noGrp="1"/>
          </p:cNvSpPr>
          <p:nvPr>
            <p:ph type="body" sz="quarter" idx="19"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23" name="Text Placeholder 8">
            <a:extLst>
              <a:ext uri="{FF2B5EF4-FFF2-40B4-BE49-F238E27FC236}">
                <a16:creationId xmlns:a16="http://schemas.microsoft.com/office/drawing/2014/main" id="{6A0B221D-7C49-BD4E-B0DD-913726BFFA6D}"/>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cxnSp>
        <p:nvCxnSpPr>
          <p:cNvPr id="13" name="Straight Connector 12">
            <a:extLst>
              <a:ext uri="{FF2B5EF4-FFF2-40B4-BE49-F238E27FC236}">
                <a16:creationId xmlns:a16="http://schemas.microsoft.com/office/drawing/2014/main" id="{44FC2831-8571-0047-869E-580ABE8772E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23B8BE1E-EB54-5A43-AA5B-AD876ECA3253}"/>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7" name="Footer Placeholder 4">
            <a:extLst>
              <a:ext uri="{FF2B5EF4-FFF2-40B4-BE49-F238E27FC236}">
                <a16:creationId xmlns:a16="http://schemas.microsoft.com/office/drawing/2014/main" id="{91D07C53-5F2E-564B-AA5D-C8C104D2E32C}"/>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2" name="Picture 11">
            <a:extLst>
              <a:ext uri="{FF2B5EF4-FFF2-40B4-BE49-F238E27FC236}">
                <a16:creationId xmlns:a16="http://schemas.microsoft.com/office/drawing/2014/main" id="{94A79811-36A7-ED47-BC4C-055045AB4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45B249E-9719-444A-92C3-037300343C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36019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and three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80003" y="1592262"/>
            <a:ext cx="5544560" cy="43837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720003" y="1859622"/>
            <a:ext cx="5040000" cy="3798228"/>
          </a:xfrm>
        </p:spPr>
        <p:txBody>
          <a:bodyPr anchor="ctr"/>
          <a:lstStyle>
            <a:lvl1pPr marL="0" indent="0" algn="l">
              <a:buNone/>
              <a:defRPr sz="3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0" name="Picture Placeholder 3" descr="Add first of three images here">
            <a:extLst>
              <a:ext uri="{FF2B5EF4-FFF2-40B4-BE49-F238E27FC236}">
                <a16:creationId xmlns:a16="http://schemas.microsoft.com/office/drawing/2014/main" id="{7DA10396-CCCF-0340-BB00-412EEECBC0ED}"/>
              </a:ext>
            </a:extLst>
          </p:cNvPr>
          <p:cNvSpPr>
            <a:spLocks noGrp="1"/>
          </p:cNvSpPr>
          <p:nvPr>
            <p:ph type="pic" sz="quarter" idx="10"/>
          </p:nvPr>
        </p:nvSpPr>
        <p:spPr>
          <a:xfrm>
            <a:off x="6167438" y="1592263"/>
            <a:ext cx="5544561" cy="2367736"/>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2" name="Picture Placeholder 3" descr="Add second image here">
            <a:extLst>
              <a:ext uri="{FF2B5EF4-FFF2-40B4-BE49-F238E27FC236}">
                <a16:creationId xmlns:a16="http://schemas.microsoft.com/office/drawing/2014/main" id="{4CFF857B-12AB-E04C-A1F6-FC4B79FE185A}"/>
              </a:ext>
            </a:extLst>
          </p:cNvPr>
          <p:cNvSpPr>
            <a:spLocks noGrp="1"/>
          </p:cNvSpPr>
          <p:nvPr>
            <p:ph type="pic" sz="quarter" idx="12"/>
          </p:nvPr>
        </p:nvSpPr>
        <p:spPr>
          <a:xfrm>
            <a:off x="6167438" y="4145976"/>
            <a:ext cx="3636962"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6" name="Picture Placeholder 3" descr="Add third image here or remaove if not required">
            <a:extLst>
              <a:ext uri="{FF2B5EF4-FFF2-40B4-BE49-F238E27FC236}">
                <a16:creationId xmlns:a16="http://schemas.microsoft.com/office/drawing/2014/main" id="{8C79CD37-E4DA-FA41-8E9D-41522B86F445}"/>
              </a:ext>
            </a:extLst>
          </p:cNvPr>
          <p:cNvSpPr>
            <a:spLocks noGrp="1"/>
          </p:cNvSpPr>
          <p:nvPr>
            <p:ph type="pic" sz="quarter" idx="18"/>
          </p:nvPr>
        </p:nvSpPr>
        <p:spPr>
          <a:xfrm>
            <a:off x="9948863" y="4145977"/>
            <a:ext cx="1763136" cy="1803974"/>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58EE8056-6DD7-5342-A855-1D7E252302A6}"/>
              </a:ext>
              <a:ext uri="{C183D7F6-B498-43B3-948B-1728B52AA6E4}">
                <adec:decorative xmlns:adec="http://schemas.microsoft.com/office/drawing/2017/decorative" val="1"/>
              </a:ext>
            </a:extLst>
          </p:cNvPr>
          <p:cNvCxnSpPr>
            <a:cxnSpLocks/>
          </p:cNvCxnSpPr>
          <p:nvPr userDrawn="1"/>
        </p:nvCxnSpPr>
        <p:spPr>
          <a:xfrm>
            <a:off x="480575" y="1374323"/>
            <a:ext cx="11232000"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CFD15CC-2D5D-A34D-A6E7-81613F6D43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03F0AE9C-EBB9-834E-A3DE-B16392E838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1" name="Footer Placeholder 4">
            <a:extLst>
              <a:ext uri="{FF2B5EF4-FFF2-40B4-BE49-F238E27FC236}">
                <a16:creationId xmlns:a16="http://schemas.microsoft.com/office/drawing/2014/main" id="{FC367B92-1561-E34D-BE06-2C6F86B68F56}"/>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22" name="Picture 21">
            <a:extLst>
              <a:ext uri="{FF2B5EF4-FFF2-40B4-BE49-F238E27FC236}">
                <a16:creationId xmlns:a16="http://schemas.microsoft.com/office/drawing/2014/main" id="{543111EA-9D20-3448-B7C0-A5EF969B7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C5198F04-91D3-7343-8B5D-B04600A983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83828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and content 1/2 pag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Rectangle 13">
            <a:extLst>
              <a:ext uri="{FF2B5EF4-FFF2-40B4-BE49-F238E27FC236}">
                <a16:creationId xmlns:a16="http://schemas.microsoft.com/office/drawing/2014/main" id="{91239895-CBF1-9A44-AE0E-97321883F861}"/>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4608512"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9" name="Content Placeholder 5">
            <a:extLst>
              <a:ext uri="{FF2B5EF4-FFF2-40B4-BE49-F238E27FC236}">
                <a16:creationId xmlns:a16="http://schemas.microsoft.com/office/drawing/2014/main" id="{2541D261-763F-C74D-B9EC-20280292EC40}"/>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8F488A4-4494-F94A-88FD-EAA2ABC963F2}"/>
              </a:ext>
            </a:extLst>
          </p:cNvPr>
          <p:cNvSpPr txBox="1"/>
          <p:nvPr userDrawn="1"/>
        </p:nvSpPr>
        <p:spPr>
          <a:xfrm>
            <a:off x="83127" y="166255"/>
            <a:ext cx="0" cy="0"/>
          </a:xfrm>
          <a:prstGeom prst="rect">
            <a:avLst/>
          </a:prstGeom>
          <a:noFill/>
        </p:spPr>
        <p:txBody>
          <a:bodyPr wrap="none" lIns="0" tIns="0" rIns="0" bIns="0" rtlCol="0" anchor="t" anchorCtr="0">
            <a:noAutofit/>
          </a:bodyPr>
          <a:lstStyle/>
          <a:p>
            <a:pPr algn="l"/>
            <a:endParaRPr lang="en-US" sz="2400"/>
          </a:p>
        </p:txBody>
      </p:sp>
      <p:cxnSp>
        <p:nvCxnSpPr>
          <p:cNvPr id="16" name="Straight Connector 15">
            <a:extLst>
              <a:ext uri="{FF2B5EF4-FFF2-40B4-BE49-F238E27FC236}">
                <a16:creationId xmlns:a16="http://schemas.microsoft.com/office/drawing/2014/main" id="{8C566D20-9ED7-F24C-8234-C6723323E5F3}"/>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1" name="Slide Number Placeholder 5">
            <a:extLst>
              <a:ext uri="{FF2B5EF4-FFF2-40B4-BE49-F238E27FC236}">
                <a16:creationId xmlns:a16="http://schemas.microsoft.com/office/drawing/2014/main" id="{721A1AE5-AD2C-2247-A1E6-B60F43EDA9E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2" name="Footer Placeholder 4">
            <a:extLst>
              <a:ext uri="{FF2B5EF4-FFF2-40B4-BE49-F238E27FC236}">
                <a16:creationId xmlns:a16="http://schemas.microsoft.com/office/drawing/2014/main" id="{67B1EEDC-5770-814D-AB47-82F4CC349684}"/>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3" name="Picture 12">
            <a:extLst>
              <a:ext uri="{FF2B5EF4-FFF2-40B4-BE49-F238E27FC236}">
                <a16:creationId xmlns:a16="http://schemas.microsoft.com/office/drawing/2014/main" id="{4D9BC458-C516-554E-B7C5-3F7A86E86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0B7DA510-4826-F845-A197-41B3055DE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733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and content 1/3 pag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5F3EFB-C9F8-E04B-8B93-5D6DF7840D6D}"/>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Rectangle 18">
            <a:extLst>
              <a:ext uri="{FF2B5EF4-FFF2-40B4-BE49-F238E27FC236}">
                <a16:creationId xmlns:a16="http://schemas.microsoft.com/office/drawing/2014/main" id="{49027F85-A326-5B4C-A284-BD4EA17ED906}"/>
              </a:ext>
              <a:ext uri="{C183D7F6-B498-43B3-948B-1728B52AA6E4}">
                <adec:decorative xmlns:adec="http://schemas.microsoft.com/office/drawing/2017/decorative" val="1"/>
              </a:ext>
            </a:extLst>
          </p:cNvPr>
          <p:cNvSpPr/>
          <p:nvPr userDrawn="1"/>
        </p:nvSpPr>
        <p:spPr>
          <a:xfrm>
            <a:off x="4116388" y="98425"/>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479427" y="1592263"/>
            <a:ext cx="3636961" cy="4368673"/>
          </a:xfrm>
        </p:spPr>
        <p:txBody>
          <a:bodyPr anchor="ctr"/>
          <a:lstStyle>
            <a:lvl1pPr marL="0" indent="0" algn="l">
              <a:buNone/>
              <a:defRPr sz="3400" b="1">
                <a:solidFill>
                  <a:schemeClr val="tx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Add statement text or quote in the space, use 34pt or 24pt text</a:t>
            </a:r>
          </a:p>
        </p:txBody>
      </p:sp>
      <p:sp>
        <p:nvSpPr>
          <p:cNvPr id="12" name="Content Placeholder 5">
            <a:extLst>
              <a:ext uri="{FF2B5EF4-FFF2-40B4-BE49-F238E27FC236}">
                <a16:creationId xmlns:a16="http://schemas.microsoft.com/office/drawing/2014/main" id="{A3A1DA97-7FEA-2F42-8E12-4BABE52A9ADD}"/>
              </a:ext>
            </a:extLst>
          </p:cNvPr>
          <p:cNvSpPr>
            <a:spLocks noGrp="1"/>
          </p:cNvSpPr>
          <p:nvPr>
            <p:ph sz="quarter" idx="21"/>
          </p:nvPr>
        </p:nvSpPr>
        <p:spPr>
          <a:xfrm>
            <a:off x="5232400" y="1592263"/>
            <a:ext cx="6480174"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200EA739-BE1A-6748-96FD-C4F5683CC22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22" name="Slide Number Placeholder 5">
            <a:extLst>
              <a:ext uri="{FF2B5EF4-FFF2-40B4-BE49-F238E27FC236}">
                <a16:creationId xmlns:a16="http://schemas.microsoft.com/office/drawing/2014/main" id="{DE590B1C-3001-3A4C-AE2A-BA95BADFA84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3" name="Footer Placeholder 4">
            <a:extLst>
              <a:ext uri="{FF2B5EF4-FFF2-40B4-BE49-F238E27FC236}">
                <a16:creationId xmlns:a16="http://schemas.microsoft.com/office/drawing/2014/main" id="{C7EDDFB0-8C35-B242-B9C7-9FF8CD6E3EB1}"/>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3" name="Picture 12">
            <a:extLst>
              <a:ext uri="{FF2B5EF4-FFF2-40B4-BE49-F238E27FC236}">
                <a16:creationId xmlns:a16="http://schemas.microsoft.com/office/drawing/2014/main" id="{FE768A60-9BB1-9443-856A-2DE435EBD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4" name="Picture 13">
            <a:extLst>
              <a:ext uri="{FF2B5EF4-FFF2-40B4-BE49-F238E27FC236}">
                <a16:creationId xmlns:a16="http://schemas.microsoft.com/office/drawing/2014/main" id="{D6BBD297-6BFB-7647-8AFF-AD8A06F63D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292242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and content 1/2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F9CCDF47-40D6-0E40-9E93-34D45B6FB129}"/>
              </a:ext>
              <a:ext uri="{C183D7F6-B498-43B3-948B-1728B52AA6E4}">
                <adec:decorative xmlns:adec="http://schemas.microsoft.com/office/drawing/2017/decorative" val="1"/>
              </a:ext>
            </a:extLst>
          </p:cNvPr>
          <p:cNvSpPr/>
          <p:nvPr userDrawn="1"/>
        </p:nvSpPr>
        <p:spPr>
          <a:xfrm>
            <a:off x="6024563" y="0"/>
            <a:ext cx="6167437"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7" name="Title 1">
            <a:extLst>
              <a:ext uri="{FF2B5EF4-FFF2-40B4-BE49-F238E27FC236}">
                <a16:creationId xmlns:a16="http://schemas.microsoft.com/office/drawing/2014/main" id="{25B82E3E-EE9A-C14D-BE3F-85108C85DB04}"/>
              </a:ext>
            </a:extLst>
          </p:cNvPr>
          <p:cNvSpPr>
            <a:spLocks noGrp="1"/>
          </p:cNvSpPr>
          <p:nvPr>
            <p:ph type="ctrTitle" hasCustomPrompt="1"/>
          </p:nvPr>
        </p:nvSpPr>
        <p:spPr>
          <a:xfrm>
            <a:off x="479426" y="1592263"/>
            <a:ext cx="5545137" cy="4368673"/>
          </a:xfrm>
        </p:spPr>
        <p:txBody>
          <a:bodyPr anchor="t"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12" name="Content Placeholder 5">
            <a:extLst>
              <a:ext uri="{FF2B5EF4-FFF2-40B4-BE49-F238E27FC236}">
                <a16:creationId xmlns:a16="http://schemas.microsoft.com/office/drawing/2014/main" id="{D76DD8CF-32FC-E74F-A900-AB93DBD3A1F8}"/>
              </a:ext>
            </a:extLst>
          </p:cNvPr>
          <p:cNvSpPr>
            <a:spLocks noGrp="1"/>
          </p:cNvSpPr>
          <p:nvPr>
            <p:ph sz="quarter" idx="21"/>
          </p:nvPr>
        </p:nvSpPr>
        <p:spPr>
          <a:xfrm>
            <a:off x="6167437" y="1592263"/>
            <a:ext cx="5545137"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D377C0B9-DA67-F547-AE09-F6A98E6DDFA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A4D06AF0-C632-9540-8FFF-4243777E26F2}"/>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9" name="Footer Placeholder 4">
            <a:extLst>
              <a:ext uri="{FF2B5EF4-FFF2-40B4-BE49-F238E27FC236}">
                <a16:creationId xmlns:a16="http://schemas.microsoft.com/office/drawing/2014/main" id="{BFD9081A-76D9-EC44-ADFB-D21AF3669FF9}"/>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3" name="Picture 12">
            <a:extLst>
              <a:ext uri="{FF2B5EF4-FFF2-40B4-BE49-F238E27FC236}">
                <a16:creationId xmlns:a16="http://schemas.microsoft.com/office/drawing/2014/main" id="{8A7CB4D4-D83A-024B-8339-8EF8AD92E6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90B02B7D-D9DE-C14C-8BD1-9B2502BE9B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950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and content 1/3 pag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 uri="{C183D7F6-B498-43B3-948B-1728B52AA6E4}">
                <adec:decorative xmlns:adec="http://schemas.microsoft.com/office/drawing/2017/decorative" val="1"/>
              </a:ext>
            </a:extLst>
          </p:cNvPr>
          <p:cNvSpPr/>
          <p:nvPr userDrawn="1"/>
        </p:nvSpPr>
        <p:spPr>
          <a:xfrm>
            <a:off x="4116388" y="0"/>
            <a:ext cx="8075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1" name="Rectangle 10">
            <a:extLst>
              <a:ext uri="{FF2B5EF4-FFF2-40B4-BE49-F238E27FC236}">
                <a16:creationId xmlns:a16="http://schemas.microsoft.com/office/drawing/2014/main" id="{8C93FBF2-1F8B-424F-8A94-A7A44155C221}"/>
              </a:ext>
              <a:ext uri="{C183D7F6-B498-43B3-948B-1728B52AA6E4}">
                <adec:decorative xmlns:adec="http://schemas.microsoft.com/office/drawing/2017/decorative" val="1"/>
              </a:ext>
            </a:extLst>
          </p:cNvPr>
          <p:cNvSpPr/>
          <p:nvPr userDrawn="1"/>
        </p:nvSpPr>
        <p:spPr>
          <a:xfrm>
            <a:off x="4116387" y="0"/>
            <a:ext cx="8075613" cy="6858000"/>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8" name="Text Placeholder 4">
            <a:extLst>
              <a:ext uri="{FF2B5EF4-FFF2-40B4-BE49-F238E27FC236}">
                <a16:creationId xmlns:a16="http://schemas.microsoft.com/office/drawing/2014/main" id="{55324497-2F38-AD4E-829F-1579C94E9A3D}"/>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6" name="Content Placeholder 5">
            <a:extLst>
              <a:ext uri="{FF2B5EF4-FFF2-40B4-BE49-F238E27FC236}">
                <a16:creationId xmlns:a16="http://schemas.microsoft.com/office/drawing/2014/main" id="{A1BBCDC9-67AD-304F-A641-19C555A78673}"/>
              </a:ext>
            </a:extLst>
          </p:cNvPr>
          <p:cNvSpPr>
            <a:spLocks noGrp="1"/>
          </p:cNvSpPr>
          <p:nvPr>
            <p:ph sz="quarter" idx="21"/>
          </p:nvPr>
        </p:nvSpPr>
        <p:spPr>
          <a:xfrm>
            <a:off x="4259263" y="1592263"/>
            <a:ext cx="7453312" cy="43576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38A1F960-AF27-6F48-B335-BF1BE9804D3D}"/>
              </a:ext>
            </a:extLst>
          </p:cNvPr>
          <p:cNvSpPr>
            <a:spLocks noGrp="1"/>
          </p:cNvSpPr>
          <p:nvPr>
            <p:ph type="ctrTitle" hasCustomPrompt="1"/>
          </p:nvPr>
        </p:nvSpPr>
        <p:spPr>
          <a:xfrm>
            <a:off x="479427" y="1592263"/>
            <a:ext cx="3636962" cy="4368673"/>
          </a:xfrm>
        </p:spPr>
        <p:txBody>
          <a:bodyPr anchor="t" anchorCtr="0"/>
          <a:lstStyle>
            <a:lvl1pPr algn="l">
              <a:defRPr sz="3800">
                <a:solidFill>
                  <a:schemeClr val="tx1"/>
                </a:solidFill>
              </a:defRPr>
            </a:lvl1pPr>
          </a:lstStyle>
          <a:p>
            <a:r>
              <a:rPr lang="en-GB" noProof="0"/>
              <a:t>Add Title</a:t>
            </a:r>
          </a:p>
        </p:txBody>
      </p:sp>
      <p:cxnSp>
        <p:nvCxnSpPr>
          <p:cNvPr id="12" name="Straight Connector 11">
            <a:extLst>
              <a:ext uri="{FF2B5EF4-FFF2-40B4-BE49-F238E27FC236}">
                <a16:creationId xmlns:a16="http://schemas.microsoft.com/office/drawing/2014/main" id="{9E0A0D21-9030-4D45-A211-D39B6B0822CD}"/>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7D1526E6-C718-F347-8F04-D3C8E284C34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6" name="Footer Placeholder 4">
            <a:extLst>
              <a:ext uri="{FF2B5EF4-FFF2-40B4-BE49-F238E27FC236}">
                <a16:creationId xmlns:a16="http://schemas.microsoft.com/office/drawing/2014/main" id="{6EB66008-C52E-2B4C-B01E-C5B69D18D8E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3" name="Picture 12">
            <a:extLst>
              <a:ext uri="{FF2B5EF4-FFF2-40B4-BE49-F238E27FC236}">
                <a16:creationId xmlns:a16="http://schemas.microsoft.com/office/drawing/2014/main" id="{237CE7D9-B889-C14D-8F36-B04354258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5" name="Picture 14">
            <a:extLst>
              <a:ext uri="{FF2B5EF4-FFF2-40B4-BE49-F238E27FC236}">
                <a16:creationId xmlns:a16="http://schemas.microsoft.com/office/drawing/2014/main" id="{AE668075-4D54-3647-BD85-E0F57F1A3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052258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Content Placeholder 2" descr="Add chart, table or image here">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78546" y="1592262"/>
            <a:ext cx="11232972"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BC99F548-E5CC-0448-82E6-D55920EF41A7}"/>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8" name="Text Placeholder 4">
            <a:extLst>
              <a:ext uri="{FF2B5EF4-FFF2-40B4-BE49-F238E27FC236}">
                <a16:creationId xmlns:a16="http://schemas.microsoft.com/office/drawing/2014/main" id="{52C96613-2613-8145-BDBC-95527046A263}"/>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0" name="Straight Connector 9">
            <a:extLst>
              <a:ext uri="{FF2B5EF4-FFF2-40B4-BE49-F238E27FC236}">
                <a16:creationId xmlns:a16="http://schemas.microsoft.com/office/drawing/2014/main" id="{BEFD903F-4131-8F43-9B3B-E47372010386}"/>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8CF0EE21-71A6-114A-A05C-5132C142511F}"/>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4" name="Footer Placeholder 4">
            <a:extLst>
              <a:ext uri="{FF2B5EF4-FFF2-40B4-BE49-F238E27FC236}">
                <a16:creationId xmlns:a16="http://schemas.microsoft.com/office/drawing/2014/main" id="{0685733F-6C6F-9549-84A0-153D083033CA}"/>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9" name="Picture 8">
            <a:extLst>
              <a:ext uri="{FF2B5EF4-FFF2-40B4-BE49-F238E27FC236}">
                <a16:creationId xmlns:a16="http://schemas.microsoft.com/office/drawing/2014/main" id="{AF697547-E539-9C47-B562-D12D467BF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0535124-C9F7-364F-9A0C-28E9659005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 and title">
    <p:spTree>
      <p:nvGrpSpPr>
        <p:cNvPr id="1" name=""/>
        <p:cNvGrpSpPr/>
        <p:nvPr/>
      </p:nvGrpSpPr>
      <p:grpSpPr>
        <a:xfrm>
          <a:off x="0" y="0"/>
          <a:ext cx="0" cy="0"/>
          <a:chOff x="0" y="0"/>
          <a:chExt cx="0" cy="0"/>
        </a:xfrm>
      </p:grpSpPr>
      <p:sp>
        <p:nvSpPr>
          <p:cNvPr id="14" name="Picture Placeholder 3" descr="Add first image here">
            <a:extLst>
              <a:ext uri="{FF2B5EF4-FFF2-40B4-BE49-F238E27FC236}">
                <a16:creationId xmlns:a16="http://schemas.microsoft.com/office/drawing/2014/main" id="{C7C14F64-0AD7-814E-ADBD-00D172CAC615}"/>
              </a:ext>
            </a:extLst>
          </p:cNvPr>
          <p:cNvSpPr>
            <a:spLocks noGrp="1"/>
          </p:cNvSpPr>
          <p:nvPr>
            <p:ph type="pic" sz="quarter" idx="18"/>
          </p:nvPr>
        </p:nvSpPr>
        <p:spPr>
          <a:xfrm>
            <a:off x="480000" y="1592263"/>
            <a:ext cx="5544563"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3" name="Picture Placeholder 3" descr="Add second image here">
            <a:extLst>
              <a:ext uri="{FF2B5EF4-FFF2-40B4-BE49-F238E27FC236}">
                <a16:creationId xmlns:a16="http://schemas.microsoft.com/office/drawing/2014/main" id="{2A65CA6F-7D91-3C47-9C36-79BAEE1D4880}"/>
              </a:ext>
            </a:extLst>
          </p:cNvPr>
          <p:cNvSpPr>
            <a:spLocks noGrp="1"/>
          </p:cNvSpPr>
          <p:nvPr>
            <p:ph type="pic" sz="quarter" idx="10"/>
          </p:nvPr>
        </p:nvSpPr>
        <p:spPr>
          <a:xfrm>
            <a:off x="6167438" y="1592263"/>
            <a:ext cx="5544562" cy="4357688"/>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7" name="Title 1">
            <a:extLst>
              <a:ext uri="{FF2B5EF4-FFF2-40B4-BE49-F238E27FC236}">
                <a16:creationId xmlns:a16="http://schemas.microsoft.com/office/drawing/2014/main" id="{E09043EE-AABB-3D43-B913-B5AE43360986}"/>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0" name="Text Placeholder 4">
            <a:extLst>
              <a:ext uri="{FF2B5EF4-FFF2-40B4-BE49-F238E27FC236}">
                <a16:creationId xmlns:a16="http://schemas.microsoft.com/office/drawing/2014/main" id="{73129248-FBFD-954A-B55D-D93105C099E1}"/>
              </a:ext>
            </a:extLst>
          </p:cNvPr>
          <p:cNvSpPr>
            <a:spLocks noGrp="1"/>
          </p:cNvSpPr>
          <p:nvPr>
            <p:ph type="body" sz="quarter" idx="20"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1" name="Straight Connector 10">
            <a:extLst>
              <a:ext uri="{FF2B5EF4-FFF2-40B4-BE49-F238E27FC236}">
                <a16:creationId xmlns:a16="http://schemas.microsoft.com/office/drawing/2014/main" id="{60695510-C34D-974F-A1F8-C76E12C254A7}"/>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E28472E9-D590-4E4B-8E7C-FE262AB41E6D}"/>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6" name="Footer Placeholder 4">
            <a:extLst>
              <a:ext uri="{FF2B5EF4-FFF2-40B4-BE49-F238E27FC236}">
                <a16:creationId xmlns:a16="http://schemas.microsoft.com/office/drawing/2014/main" id="{20DE0675-243B-3445-95CC-DB82EBEEEF0D}"/>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0" name="Picture 9">
            <a:extLst>
              <a:ext uri="{FF2B5EF4-FFF2-40B4-BE49-F238E27FC236}">
                <a16:creationId xmlns:a16="http://schemas.microsoft.com/office/drawing/2014/main" id="{E0A801B1-2AB7-0840-8B58-1EDF309E4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8ABAFB99-6E51-5B44-9AD7-10C9F7F58C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64112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ise content montage">
    <p:spTree>
      <p:nvGrpSpPr>
        <p:cNvPr id="1" name=""/>
        <p:cNvGrpSpPr/>
        <p:nvPr/>
      </p:nvGrpSpPr>
      <p:grpSpPr>
        <a:xfrm>
          <a:off x="0" y="0"/>
          <a:ext cx="0" cy="0"/>
          <a:chOff x="0" y="0"/>
          <a:chExt cx="0" cy="0"/>
        </a:xfrm>
      </p:grpSpPr>
      <p:sp>
        <p:nvSpPr>
          <p:cNvPr id="19" name="Content Placeholder 2" descr="Content box">
            <a:extLst>
              <a:ext uri="{FF2B5EF4-FFF2-40B4-BE49-F238E27FC236}">
                <a16:creationId xmlns:a16="http://schemas.microsoft.com/office/drawing/2014/main" id="{1E65073E-903D-774A-B1F5-49BFBA514392}"/>
              </a:ext>
            </a:extLst>
          </p:cNvPr>
          <p:cNvSpPr>
            <a:spLocks noGrp="1"/>
          </p:cNvSpPr>
          <p:nvPr>
            <p:ph sz="quarter" idx="21" hasCustomPrompt="1"/>
          </p:nvPr>
        </p:nvSpPr>
        <p:spPr>
          <a:xfrm>
            <a:off x="479424" y="1592262"/>
            <a:ext cx="3636963"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7" name="Content Placeholder 2" descr="Content box">
            <a:extLst>
              <a:ext uri="{FF2B5EF4-FFF2-40B4-BE49-F238E27FC236}">
                <a16:creationId xmlns:a16="http://schemas.microsoft.com/office/drawing/2014/main" id="{3B30A9D2-E284-2E4C-A561-386EF0A682B7}"/>
              </a:ext>
            </a:extLst>
          </p:cNvPr>
          <p:cNvSpPr>
            <a:spLocks noGrp="1"/>
          </p:cNvSpPr>
          <p:nvPr>
            <p:ph sz="quarter" idx="23" hasCustomPrompt="1"/>
          </p:nvPr>
        </p:nvSpPr>
        <p:spPr>
          <a:xfrm>
            <a:off x="4259262" y="1592262"/>
            <a:ext cx="3673475"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30" name="Content Placeholder 2" descr="Content box">
            <a:extLst>
              <a:ext uri="{FF2B5EF4-FFF2-40B4-BE49-F238E27FC236}">
                <a16:creationId xmlns:a16="http://schemas.microsoft.com/office/drawing/2014/main" id="{F5982CB3-F96D-4847-90D1-78412688D8DB}"/>
              </a:ext>
            </a:extLst>
          </p:cNvPr>
          <p:cNvSpPr>
            <a:spLocks noGrp="1"/>
          </p:cNvSpPr>
          <p:nvPr>
            <p:ph sz="quarter" idx="25" hasCustomPrompt="1"/>
          </p:nvPr>
        </p:nvSpPr>
        <p:spPr>
          <a:xfrm>
            <a:off x="8075612" y="1592262"/>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18" name="Content Placeholder 2" descr="Content box">
            <a:extLst>
              <a:ext uri="{FF2B5EF4-FFF2-40B4-BE49-F238E27FC236}">
                <a16:creationId xmlns:a16="http://schemas.microsoft.com/office/drawing/2014/main" id="{7D56863F-F6CD-E24A-AA3A-95A03E55F183}"/>
              </a:ext>
            </a:extLst>
          </p:cNvPr>
          <p:cNvSpPr>
            <a:spLocks noGrp="1"/>
          </p:cNvSpPr>
          <p:nvPr>
            <p:ph sz="quarter" idx="20" hasCustomPrompt="1"/>
          </p:nvPr>
        </p:nvSpPr>
        <p:spPr>
          <a:xfrm>
            <a:off x="491501" y="3856869"/>
            <a:ext cx="3637361"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6" name="Content Placeholder 2" descr="Content box">
            <a:extLst>
              <a:ext uri="{FF2B5EF4-FFF2-40B4-BE49-F238E27FC236}">
                <a16:creationId xmlns:a16="http://schemas.microsoft.com/office/drawing/2014/main" id="{C49033BA-802B-9D4E-86E7-1DCABD905243}"/>
              </a:ext>
            </a:extLst>
          </p:cNvPr>
          <p:cNvSpPr>
            <a:spLocks noGrp="1"/>
          </p:cNvSpPr>
          <p:nvPr>
            <p:ph sz="quarter" idx="22" hasCustomPrompt="1"/>
          </p:nvPr>
        </p:nvSpPr>
        <p:spPr>
          <a:xfrm>
            <a:off x="4271736" y="3844862"/>
            <a:ext cx="3661002"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8" name="Content Placeholder 2" descr="Content box">
            <a:extLst>
              <a:ext uri="{FF2B5EF4-FFF2-40B4-BE49-F238E27FC236}">
                <a16:creationId xmlns:a16="http://schemas.microsoft.com/office/drawing/2014/main" id="{12B41031-5953-1A41-9DB9-9AD4FADFC778}"/>
              </a:ext>
            </a:extLst>
          </p:cNvPr>
          <p:cNvSpPr>
            <a:spLocks noGrp="1"/>
          </p:cNvSpPr>
          <p:nvPr>
            <p:ph sz="quarter" idx="24" hasCustomPrompt="1"/>
          </p:nvPr>
        </p:nvSpPr>
        <p:spPr>
          <a:xfrm>
            <a:off x="8075612" y="3856869"/>
            <a:ext cx="3636387" cy="2088000"/>
          </a:xfrm>
          <a:solidFill>
            <a:schemeClr val="bg1"/>
          </a:solidFill>
        </p:spPr>
        <p:txBody>
          <a:bodyPr lIns="360000" tIns="360000" rIns="360000" bIns="360000"/>
          <a:lstStyle>
            <a:lvl1pPr marL="0" indent="0">
              <a:buNone/>
              <a:defRPr sz="1600"/>
            </a:lvl1pPr>
          </a:lstStyle>
          <a:p>
            <a:pPr lvl="0"/>
            <a:r>
              <a:rPr lang="en-US"/>
              <a:t>Add content or delete if not required.</a:t>
            </a:r>
            <a:endParaRPr lang="en-GB"/>
          </a:p>
        </p:txBody>
      </p:sp>
      <p:sp>
        <p:nvSpPr>
          <p:cNvPr id="24" name="Title 1">
            <a:extLst>
              <a:ext uri="{FF2B5EF4-FFF2-40B4-BE49-F238E27FC236}">
                <a16:creationId xmlns:a16="http://schemas.microsoft.com/office/drawing/2014/main" id="{D35E84DA-6071-AD49-ADD8-6ED4561CF1C4}"/>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9" name="Text Placeholder 4">
            <a:extLst>
              <a:ext uri="{FF2B5EF4-FFF2-40B4-BE49-F238E27FC236}">
                <a16:creationId xmlns:a16="http://schemas.microsoft.com/office/drawing/2014/main" id="{F162B308-0512-BD4B-A204-B0C00FA050D6}"/>
              </a:ext>
            </a:extLst>
          </p:cNvPr>
          <p:cNvSpPr>
            <a:spLocks noGrp="1"/>
          </p:cNvSpPr>
          <p:nvPr>
            <p:ph type="body" sz="quarter" idx="26"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5" name="Straight Connector 14">
            <a:extLst>
              <a:ext uri="{FF2B5EF4-FFF2-40B4-BE49-F238E27FC236}">
                <a16:creationId xmlns:a16="http://schemas.microsoft.com/office/drawing/2014/main" id="{C356DA0C-D1BE-D54E-A66F-1F9B0DA3C6A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6" name="Slide Number Placeholder 5">
            <a:extLst>
              <a:ext uri="{FF2B5EF4-FFF2-40B4-BE49-F238E27FC236}">
                <a16:creationId xmlns:a16="http://schemas.microsoft.com/office/drawing/2014/main" id="{B6F30593-54C3-7444-BD6C-62F7EBAC1EB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7" name="Footer Placeholder 4">
            <a:extLst>
              <a:ext uri="{FF2B5EF4-FFF2-40B4-BE49-F238E27FC236}">
                <a16:creationId xmlns:a16="http://schemas.microsoft.com/office/drawing/2014/main" id="{A5E7991D-0B78-C048-8751-2356A80F59C0}"/>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4" name="Picture 13">
            <a:extLst>
              <a:ext uri="{FF2B5EF4-FFF2-40B4-BE49-F238E27FC236}">
                <a16:creationId xmlns:a16="http://schemas.microsoft.com/office/drawing/2014/main" id="{488980DE-7EE2-EB42-8EE8-3441272BA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20" name="Picture 19">
            <a:extLst>
              <a:ext uri="{FF2B5EF4-FFF2-40B4-BE49-F238E27FC236}">
                <a16:creationId xmlns:a16="http://schemas.microsoft.com/office/drawing/2014/main" id="{F6761F97-1275-CD42-A9FE-D6D539810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12661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6C17C8-51A5-284E-8E96-266EA704A3ED}"/>
              </a:ext>
            </a:extLst>
          </p:cNvPr>
          <p:cNvSpPr>
            <a:spLocks noGrp="1"/>
          </p:cNvSpPr>
          <p:nvPr>
            <p:ph type="title" hasCustomPrompt="1"/>
          </p:nvPr>
        </p:nvSpPr>
        <p:spPr>
          <a:xfrm>
            <a:off x="480000" y="509953"/>
            <a:ext cx="11232001" cy="689471"/>
          </a:xfrm>
          <a:prstGeom prst="rect">
            <a:avLst/>
          </a:prstGeom>
        </p:spPr>
        <p:txBody>
          <a:bodyPr vert="horz" lIns="0" tIns="0" rIns="0" bIns="0" rtlCol="0" anchor="b" anchorCtr="0">
            <a:noAutofit/>
          </a:bodyPr>
          <a:lstStyle/>
          <a:p>
            <a:r>
              <a:rPr lang="en-GB" noProof="0"/>
              <a:t>Full page image</a:t>
            </a:r>
            <a:endParaRPr lang="en-GB"/>
          </a:p>
        </p:txBody>
      </p:sp>
      <p:sp>
        <p:nvSpPr>
          <p:cNvPr id="6" name="Picture Placeholder 3">
            <a:extLst>
              <a:ext uri="{FF2B5EF4-FFF2-40B4-BE49-F238E27FC236}">
                <a16:creationId xmlns:a16="http://schemas.microsoft.com/office/drawing/2014/main" id="{0088D9D9-CB9E-2F46-A0E3-379EAB621619}"/>
              </a:ext>
            </a:extLst>
          </p:cNvPr>
          <p:cNvSpPr>
            <a:spLocks noGrp="1"/>
          </p:cNvSpPr>
          <p:nvPr>
            <p:ph type="pic" sz="quarter" idx="11"/>
          </p:nvPr>
        </p:nvSpPr>
        <p:spPr>
          <a:xfrm>
            <a:off x="0" y="0"/>
            <a:ext cx="12192000" cy="6858000"/>
          </a:xfrm>
        </p:spPr>
        <p:txBody>
          <a:bodyPr/>
          <a:lstStyle>
            <a:lvl1pPr marL="0" indent="0">
              <a:buNone/>
              <a:defRPr/>
            </a:lvl1pPr>
          </a:lstStyle>
          <a:p>
            <a:endParaRPr lang="en-US"/>
          </a:p>
        </p:txBody>
      </p:sp>
      <p:sp>
        <p:nvSpPr>
          <p:cNvPr id="7" name="Text Placeholder 2" descr="Text box with instruction on how to add a full slide image. Delete this box from slide">
            <a:extLst>
              <a:ext uri="{FF2B5EF4-FFF2-40B4-BE49-F238E27FC236}">
                <a16:creationId xmlns:a16="http://schemas.microsoft.com/office/drawing/2014/main" id="{78A0F6EB-7578-CC42-82B5-AFD3AB11FD82}"/>
              </a:ext>
              <a:ext uri="{C183D7F6-B498-43B3-948B-1728B52AA6E4}">
                <adec:decorative xmlns:adec="http://schemas.microsoft.com/office/drawing/2017/decorative" val="0"/>
              </a:ext>
            </a:extLst>
          </p:cNvPr>
          <p:cNvSpPr>
            <a:spLocks noGrp="1"/>
          </p:cNvSpPr>
          <p:nvPr>
            <p:ph type="body" sz="quarter" idx="12" hasCustomPrompt="1"/>
          </p:nvPr>
        </p:nvSpPr>
        <p:spPr>
          <a:xfrm>
            <a:off x="479425" y="1592263"/>
            <a:ext cx="5545138" cy="1393825"/>
          </a:xfrm>
          <a:solidFill>
            <a:schemeClr val="bg2"/>
          </a:solidFill>
        </p:spPr>
        <p:txBody>
          <a:bodyPr lIns="72000" tIns="72000" rIns="72000" bIns="72000"/>
          <a:lstStyle>
            <a:lvl1pPr marL="0" indent="0" algn="ctr">
              <a:buNone/>
              <a:defRPr>
                <a:solidFill>
                  <a:schemeClr val="bg1"/>
                </a:solidFill>
              </a:defRPr>
            </a:lvl1pPr>
            <a:lvl2pPr marL="432000" indent="0">
              <a:buNone/>
              <a:defRPr/>
            </a:lvl2pPr>
            <a:lvl3pPr marL="864000" indent="0">
              <a:buNone/>
              <a:defRPr/>
            </a:lvl3pPr>
            <a:lvl4pPr marL="0" indent="0">
              <a:buNone/>
              <a:defRPr/>
            </a:lvl4pPr>
            <a:lvl5pPr marL="432000" indent="0">
              <a:buNone/>
              <a:defRPr/>
            </a:lvl5pPr>
          </a:lstStyle>
          <a:p>
            <a:pPr lvl="0"/>
            <a:r>
              <a:rPr lang="en-US"/>
              <a:t>Use this slide for full slide images. </a:t>
            </a:r>
            <a:br>
              <a:rPr lang="en-US"/>
            </a:br>
            <a:r>
              <a:rPr lang="en-US"/>
              <a:t>Click on icon to add image. </a:t>
            </a:r>
            <a:br>
              <a:rPr lang="en-US"/>
            </a:br>
            <a:r>
              <a:rPr lang="en-US"/>
              <a:t>Delete this box.</a:t>
            </a:r>
            <a:endParaRPr lang="en-GB"/>
          </a:p>
        </p:txBody>
      </p:sp>
    </p:spTree>
    <p:extLst>
      <p:ext uri="{BB962C8B-B14F-4D97-AF65-F5344CB8AC3E}">
        <p14:creationId xmlns:p14="http://schemas.microsoft.com/office/powerpoint/2010/main" val="416929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or statement – symbol">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450975" y="2489662"/>
            <a:ext cx="9290050" cy="1878676"/>
          </a:xfrm>
        </p:spPr>
        <p:txBody>
          <a:bodyPr anchor="ctr"/>
          <a:lstStyle>
            <a:lvl1pPr algn="ctr">
              <a:lnSpc>
                <a:spcPct val="110000"/>
              </a:lnSpc>
              <a:defRPr sz="3400" b="1">
                <a:solidFill>
                  <a:schemeClr val="bg1"/>
                </a:solidFill>
              </a:defRPr>
            </a:lvl1pPr>
          </a:lstStyle>
          <a:p>
            <a:r>
              <a:rPr lang="en-US"/>
              <a:t>Add Section title, quote or statement text </a:t>
            </a:r>
            <a:br>
              <a:rPr lang="en-US"/>
            </a:br>
            <a:r>
              <a:rPr lang="en-US"/>
              <a:t>2 lines max</a:t>
            </a:r>
            <a:endParaRPr lang="en-GB"/>
          </a:p>
        </p:txBody>
      </p:sp>
      <p:grpSp>
        <p:nvGrpSpPr>
          <p:cNvPr id="7" name="Group 6" descr="Large UAL brand colon symbol">
            <a:extLst>
              <a:ext uri="{FF2B5EF4-FFF2-40B4-BE49-F238E27FC236}">
                <a16:creationId xmlns:a16="http://schemas.microsoft.com/office/drawing/2014/main" id="{E4E37A13-D473-BA40-9527-A26177D39334}"/>
              </a:ext>
              <a:ext uri="{C183D7F6-B498-43B3-948B-1728B52AA6E4}">
                <adec:decorative xmlns:adec="http://schemas.microsoft.com/office/drawing/2017/decorative" val="0"/>
              </a:ext>
            </a:extLst>
          </p:cNvPr>
          <p:cNvGrpSpPr/>
          <p:nvPr userDrawn="1"/>
        </p:nvGrpSpPr>
        <p:grpSpPr>
          <a:xfrm>
            <a:off x="5156662" y="610986"/>
            <a:ext cx="1878676" cy="5636027"/>
            <a:chOff x="3429000" y="0"/>
            <a:chExt cx="2286000" cy="6858000"/>
          </a:xfrm>
        </p:grpSpPr>
        <p:sp>
          <p:nvSpPr>
            <p:cNvPr id="8" name="Rectangle 7">
              <a:extLst>
                <a:ext uri="{FF2B5EF4-FFF2-40B4-BE49-F238E27FC236}">
                  <a16:creationId xmlns:a16="http://schemas.microsoft.com/office/drawing/2014/main" id="{0D045CDF-EA93-134D-B504-A522F08E8F3D}"/>
                </a:ext>
              </a:extLst>
            </p:cNvPr>
            <p:cNvSpPr/>
            <p:nvPr userDrawn="1"/>
          </p:nvSpPr>
          <p:spPr>
            <a:xfrm>
              <a:off x="3429000" y="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AC84F8-E839-CA43-A60E-B83570C53937}"/>
                </a:ext>
              </a:extLst>
            </p:cNvPr>
            <p:cNvSpPr/>
            <p:nvPr userDrawn="1"/>
          </p:nvSpPr>
          <p:spPr>
            <a:xfrm>
              <a:off x="3429000" y="4572000"/>
              <a:ext cx="2286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99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 thank you and contact details">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6882B2-221E-724F-B8AA-2F0E5363E18D}"/>
              </a:ext>
            </a:extLst>
          </p:cNvPr>
          <p:cNvSpPr txBox="1"/>
          <p:nvPr userDrawn="1"/>
        </p:nvSpPr>
        <p:spPr>
          <a:xfrm>
            <a:off x="480291" y="5610903"/>
            <a:ext cx="11232284" cy="515933"/>
          </a:xfrm>
          <a:prstGeom prst="rect">
            <a:avLst/>
          </a:prstGeom>
          <a:noFill/>
        </p:spPr>
        <p:txBody>
          <a:bodyPr wrap="square" lIns="0" tIns="0" rIns="0" bIns="0" rtlCol="0" anchor="t" anchorCtr="0">
            <a:noAutofit/>
          </a:bodyPr>
          <a:lstStyle/>
          <a:p>
            <a:pPr algn="r"/>
            <a:r>
              <a:rPr lang="en-US" sz="2400" b="1" err="1">
                <a:solidFill>
                  <a:schemeClr val="bg1"/>
                </a:solidFill>
              </a:rPr>
              <a:t>arts.ac.uk</a:t>
            </a:r>
            <a:endParaRPr lang="en-US" sz="2400" b="1">
              <a:solidFill>
                <a:schemeClr val="bg1"/>
              </a:solidFill>
            </a:endParaRPr>
          </a:p>
        </p:txBody>
      </p:sp>
      <p:cxnSp>
        <p:nvCxnSpPr>
          <p:cNvPr id="8" name="Straight Connector 7">
            <a:extLst>
              <a:ext uri="{FF2B5EF4-FFF2-40B4-BE49-F238E27FC236}">
                <a16:creationId xmlns:a16="http://schemas.microsoft.com/office/drawing/2014/main" id="{13991515-FC5A-7B45-B827-6D443E93724A}"/>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0" name="Title Placeholder 1">
            <a:extLst>
              <a:ext uri="{FF2B5EF4-FFF2-40B4-BE49-F238E27FC236}">
                <a16:creationId xmlns:a16="http://schemas.microsoft.com/office/drawing/2014/main" id="{7AA1D43C-71F1-9D4B-BD31-C7E5E8F2A5DD}"/>
              </a:ext>
            </a:extLst>
          </p:cNvPr>
          <p:cNvSpPr>
            <a:spLocks noGrp="1"/>
          </p:cNvSpPr>
          <p:nvPr>
            <p:ph type="title" hasCustomPrompt="1"/>
          </p:nvPr>
        </p:nvSpPr>
        <p:spPr>
          <a:xfrm>
            <a:off x="480575" y="1592264"/>
            <a:ext cx="3635814" cy="4357686"/>
          </a:xfrm>
          <a:prstGeom prst="rect">
            <a:avLst/>
          </a:prstGeom>
        </p:spPr>
        <p:txBody>
          <a:bodyPr vert="horz" lIns="0" tIns="0" rIns="0" bIns="0" rtlCol="0" anchor="ctr" anchorCtr="0">
            <a:noAutofit/>
          </a:bodyPr>
          <a:lstStyle>
            <a:lvl1pPr>
              <a:defRPr>
                <a:solidFill>
                  <a:schemeClr val="bg1"/>
                </a:solidFill>
              </a:defRPr>
            </a:lvl1pPr>
          </a:lstStyle>
          <a:p>
            <a:r>
              <a:rPr lang="en-GB" noProof="0"/>
              <a:t>Thank you</a:t>
            </a:r>
            <a:endParaRPr lang="en-GB"/>
          </a:p>
        </p:txBody>
      </p:sp>
      <p:pic>
        <p:nvPicPr>
          <p:cNvPr id="7" name="Picture 6">
            <a:extLst>
              <a:ext uri="{FF2B5EF4-FFF2-40B4-BE49-F238E27FC236}">
                <a16:creationId xmlns:a16="http://schemas.microsoft.com/office/drawing/2014/main" id="{1C27D944-9FDE-1C46-A24D-757614E0A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pic>
        <p:nvPicPr>
          <p:cNvPr id="6" name="Picture 5">
            <a:extLst>
              <a:ext uri="{FF2B5EF4-FFF2-40B4-BE49-F238E27FC236}">
                <a16:creationId xmlns:a16="http://schemas.microsoft.com/office/drawing/2014/main" id="{442DA6CC-74DC-4444-AB3D-03F3E9F526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995" y="6131838"/>
            <a:ext cx="2437307" cy="678885"/>
          </a:xfrm>
          <a:prstGeom prst="rect">
            <a:avLst/>
          </a:prstGeom>
        </p:spPr>
      </p:pic>
    </p:spTree>
    <p:extLst>
      <p:ext uri="{BB962C8B-B14F-4D97-AF65-F5344CB8AC3E}">
        <p14:creationId xmlns:p14="http://schemas.microsoft.com/office/powerpoint/2010/main" val="360851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slide – dark grey">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8FA99CD-60B0-7C44-902D-A54371D18A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367" y="6160861"/>
            <a:ext cx="2311433" cy="525520"/>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solidFill>
                  <a:schemeClr val="bg1"/>
                </a:solidFill>
              </a:defRPr>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F92047F7-4CA0-5744-9AC1-E8B42A808F7D}"/>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bg1"/>
                </a:solidFill>
              </a:defRPr>
            </a:lvl1pPr>
          </a:lstStyle>
          <a:p>
            <a:r>
              <a:rPr lang="en-GB" noProof="0"/>
              <a:t>Add introduction text, chapter break or statement</a:t>
            </a:r>
            <a:endParaRPr lang="en-GB"/>
          </a:p>
        </p:txBody>
      </p:sp>
      <p:sp>
        <p:nvSpPr>
          <p:cNvPr id="9" name="Slide Number Placeholder 5">
            <a:extLst>
              <a:ext uri="{FF2B5EF4-FFF2-40B4-BE49-F238E27FC236}">
                <a16:creationId xmlns:a16="http://schemas.microsoft.com/office/drawing/2014/main" id="{39F97D54-560C-9749-BD60-0BBA622B509A}"/>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bg1"/>
                </a:solidFill>
              </a:defRPr>
            </a:lvl1pPr>
          </a:lstStyle>
          <a:p>
            <a:fld id="{2CC19541-5F6E-2C4C-BF21-196C1C8E2E31}" type="slidenum">
              <a:rPr lang="en-GB" smtClean="0"/>
              <a:pPr/>
              <a:t>‹#›</a:t>
            </a:fld>
            <a:r>
              <a:rPr lang="en-GB"/>
              <a:t> </a:t>
            </a:r>
          </a:p>
        </p:txBody>
      </p:sp>
      <p:sp>
        <p:nvSpPr>
          <p:cNvPr id="10" name="Footer Placeholder 4">
            <a:extLst>
              <a:ext uri="{FF2B5EF4-FFF2-40B4-BE49-F238E27FC236}">
                <a16:creationId xmlns:a16="http://schemas.microsoft.com/office/drawing/2014/main" id="{CFBEFAC4-F7AD-C24D-BE28-358262C77772}"/>
              </a:ext>
            </a:extLst>
          </p:cNvPr>
          <p:cNvSpPr>
            <a:spLocks noGrp="1"/>
          </p:cNvSpPr>
          <p:nvPr>
            <p:ph type="ftr" sz="quarter" idx="3"/>
          </p:nvPr>
        </p:nvSpPr>
        <p:spPr>
          <a:xfrm>
            <a:off x="3845292" y="6356351"/>
            <a:ext cx="7452627" cy="365125"/>
          </a:xfrm>
          <a:prstGeom prst="rect">
            <a:avLst/>
          </a:prstGeom>
        </p:spPr>
        <p:txBody>
          <a:bodyPr vert="horz" lIns="0" tIns="0" rIns="0" bIns="0" rtlCol="0" anchor="ctr"/>
          <a:lstStyle>
            <a:lvl1pPr algn="l">
              <a:defRPr sz="1200">
                <a:solidFill>
                  <a:schemeClr val="bg1"/>
                </a:solidFill>
              </a:defRPr>
            </a:lvl1pPr>
          </a:lstStyle>
          <a:p>
            <a:pPr algn="r"/>
            <a:r>
              <a:rPr lang="en-GB"/>
              <a:t>ARP - Increasing Participation in Tutorials</a:t>
            </a:r>
          </a:p>
        </p:txBody>
      </p:sp>
      <p:pic>
        <p:nvPicPr>
          <p:cNvPr id="23" name="Picture 22">
            <a:extLst>
              <a:ext uri="{FF2B5EF4-FFF2-40B4-BE49-F238E27FC236}">
                <a16:creationId xmlns:a16="http://schemas.microsoft.com/office/drawing/2014/main" id="{A04E725C-F789-5943-A30F-1B90B8DF24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617" y="6131838"/>
            <a:ext cx="2437307" cy="678885"/>
          </a:xfrm>
          <a:prstGeom prst="rect">
            <a:avLst/>
          </a:prstGeom>
        </p:spPr>
      </p:pic>
      <p:sp>
        <p:nvSpPr>
          <p:cNvPr id="24" name="TextBox 23">
            <a:extLst>
              <a:ext uri="{FF2B5EF4-FFF2-40B4-BE49-F238E27FC236}">
                <a16:creationId xmlns:a16="http://schemas.microsoft.com/office/drawing/2014/main" id="{DF57A688-5FEB-7942-A7F3-C9A05B50339C}"/>
              </a:ext>
            </a:extLst>
          </p:cNvPr>
          <p:cNvSpPr txBox="1"/>
          <p:nvPr userDrawn="1"/>
        </p:nvSpPr>
        <p:spPr>
          <a:xfrm>
            <a:off x="3595036" y="6622181"/>
            <a:ext cx="0" cy="0"/>
          </a:xfrm>
          <a:prstGeom prst="rect">
            <a:avLst/>
          </a:prstGeom>
          <a:noFill/>
        </p:spPr>
        <p:txBody>
          <a:bodyPr wrap="none" lIns="0" tIns="0" rIns="0" bIns="0" rtlCol="0" anchor="t" anchorCtr="0">
            <a:noAutofit/>
          </a:bodyPr>
          <a:lstStyle/>
          <a:p>
            <a:pPr algn="l"/>
            <a:endParaRPr lang="en-US" sz="2400"/>
          </a:p>
        </p:txBody>
      </p:sp>
    </p:spTree>
    <p:extLst>
      <p:ext uri="{BB962C8B-B14F-4D97-AF65-F5344CB8AC3E}">
        <p14:creationId xmlns:p14="http://schemas.microsoft.com/office/powerpoint/2010/main" val="151393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 light grey">
    <p:bg>
      <p:bgPr>
        <a:solidFill>
          <a:schemeClr val="bg1">
            <a:lumMod val="95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7638687-87A6-6F46-AAD1-EA4CFA931544}"/>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6350">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13E7FD9C-B2A9-AC4B-A9FE-0686D6AC7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sp>
        <p:nvSpPr>
          <p:cNvPr id="5" name="Text Placeholder 4">
            <a:extLst>
              <a:ext uri="{FF2B5EF4-FFF2-40B4-BE49-F238E27FC236}">
                <a16:creationId xmlns:a16="http://schemas.microsoft.com/office/drawing/2014/main" id="{A7DB353C-DCFB-A34A-8DF1-AD024339FD9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sp>
        <p:nvSpPr>
          <p:cNvPr id="8" name="Title Placeholder 1">
            <a:extLst>
              <a:ext uri="{FF2B5EF4-FFF2-40B4-BE49-F238E27FC236}">
                <a16:creationId xmlns:a16="http://schemas.microsoft.com/office/drawing/2014/main" id="{2ED10ED7-0D2C-2B42-B172-79A652121B24}"/>
              </a:ext>
            </a:extLst>
          </p:cNvPr>
          <p:cNvSpPr>
            <a:spLocks noGrp="1"/>
          </p:cNvSpPr>
          <p:nvPr>
            <p:ph type="title" hasCustomPrompt="1"/>
          </p:nvPr>
        </p:nvSpPr>
        <p:spPr>
          <a:xfrm>
            <a:off x="480575" y="1601888"/>
            <a:ext cx="7452164" cy="4348062"/>
          </a:xfrm>
          <a:prstGeom prst="rect">
            <a:avLst/>
          </a:prstGeom>
        </p:spPr>
        <p:txBody>
          <a:bodyPr vert="horz" lIns="0" tIns="0" rIns="0" bIns="0" rtlCol="0" anchor="ctr" anchorCtr="0">
            <a:noAutofit/>
          </a:bodyPr>
          <a:lstStyle>
            <a:lvl1pPr>
              <a:defRPr>
                <a:solidFill>
                  <a:schemeClr val="tx1"/>
                </a:solidFill>
              </a:defRPr>
            </a:lvl1pPr>
          </a:lstStyle>
          <a:p>
            <a:r>
              <a:rPr lang="en-GB" noProof="0"/>
              <a:t>Add introduction text, chapter break or statement</a:t>
            </a:r>
            <a:endParaRPr lang="en-GB"/>
          </a:p>
        </p:txBody>
      </p:sp>
      <p:sp>
        <p:nvSpPr>
          <p:cNvPr id="2" name="TextBox 1">
            <a:extLst>
              <a:ext uri="{FF2B5EF4-FFF2-40B4-BE49-F238E27FC236}">
                <a16:creationId xmlns:a16="http://schemas.microsoft.com/office/drawing/2014/main" id="{113E6DCC-66A2-D148-B378-A77689273622}"/>
              </a:ext>
            </a:extLst>
          </p:cNvPr>
          <p:cNvSpPr txBox="1"/>
          <p:nvPr userDrawn="1"/>
        </p:nvSpPr>
        <p:spPr>
          <a:xfrm>
            <a:off x="180622" y="2912533"/>
            <a:ext cx="0" cy="0"/>
          </a:xfrm>
          <a:prstGeom prst="rect">
            <a:avLst/>
          </a:prstGeom>
          <a:noFill/>
        </p:spPr>
        <p:txBody>
          <a:bodyPr wrap="none" lIns="0" tIns="0" rIns="0" bIns="0" rtlCol="0" anchor="t" anchorCtr="0">
            <a:noAutofit/>
          </a:bodyPr>
          <a:lstStyle/>
          <a:p>
            <a:pPr algn="l"/>
            <a:endParaRPr lang="en-US" sz="2400"/>
          </a:p>
        </p:txBody>
      </p:sp>
      <p:sp>
        <p:nvSpPr>
          <p:cNvPr id="9" name="Slide Number Placeholder 5">
            <a:extLst>
              <a:ext uri="{FF2B5EF4-FFF2-40B4-BE49-F238E27FC236}">
                <a16:creationId xmlns:a16="http://schemas.microsoft.com/office/drawing/2014/main" id="{DB408155-3457-2846-9BCF-11FB56DCF34B}"/>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1" name="Footer Placeholder 4">
            <a:extLst>
              <a:ext uri="{FF2B5EF4-FFF2-40B4-BE49-F238E27FC236}">
                <a16:creationId xmlns:a16="http://schemas.microsoft.com/office/drawing/2014/main" id="{17A17EA1-5116-8F40-8702-D94B6BF3A76A}"/>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6" name="Picture 5">
            <a:extLst>
              <a:ext uri="{FF2B5EF4-FFF2-40B4-BE49-F238E27FC236}">
                <a16:creationId xmlns:a16="http://schemas.microsoft.com/office/drawing/2014/main" id="{2FF83BE3-D4CC-D04F-8C10-AB937B37EF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247097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8388349" cy="435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itle 1">
            <a:extLst>
              <a:ext uri="{FF2B5EF4-FFF2-40B4-BE49-F238E27FC236}">
                <a16:creationId xmlns:a16="http://schemas.microsoft.com/office/drawing/2014/main" id="{C36DDD88-F5A8-0D44-B7D8-EAAB62AC4A28}"/>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F7DE77F0-5E8F-F445-AB32-F3073626555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20" name="Straight Connector 19">
            <a:extLst>
              <a:ext uri="{FF2B5EF4-FFF2-40B4-BE49-F238E27FC236}">
                <a16:creationId xmlns:a16="http://schemas.microsoft.com/office/drawing/2014/main" id="{37768CFC-6AEF-D744-A23B-B3F7B1CC16C5}"/>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D93710B7-7EB9-FA45-A0FE-45B364844F30}"/>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2" name="Footer Placeholder 4">
            <a:extLst>
              <a:ext uri="{FF2B5EF4-FFF2-40B4-BE49-F238E27FC236}">
                <a16:creationId xmlns:a16="http://schemas.microsoft.com/office/drawing/2014/main" id="{F244053C-E493-6C4D-9CEF-16DB2081F03D}"/>
              </a:ext>
            </a:extLst>
          </p:cNvPr>
          <p:cNvSpPr>
            <a:spLocks noGrp="1"/>
          </p:cNvSpPr>
          <p:nvPr>
            <p:ph type="ftr" sz="quarter" idx="3"/>
          </p:nvPr>
        </p:nvSpPr>
        <p:spPr>
          <a:xfrm>
            <a:off x="3917950" y="6356351"/>
            <a:ext cx="7379969"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9" name="Picture 8">
            <a:extLst>
              <a:ext uri="{FF2B5EF4-FFF2-40B4-BE49-F238E27FC236}">
                <a16:creationId xmlns:a16="http://schemas.microsoft.com/office/drawing/2014/main" id="{B7F5ADFD-39E3-E643-8EE5-C924A226E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A74C0EA1-966C-1F44-AB34-0E83769D5C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5542243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2" spcCol="720000"/>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GB"/>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EA99F18A-DC93-8D43-B5EA-B3DEB27CA050}"/>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6F507F58-E567-5F48-A2BB-D93CE6CA19D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8" name="Footer Placeholder 4">
            <a:extLst>
              <a:ext uri="{FF2B5EF4-FFF2-40B4-BE49-F238E27FC236}">
                <a16:creationId xmlns:a16="http://schemas.microsoft.com/office/drawing/2014/main" id="{6999A4BE-B528-B04B-85B9-C6C54914FB1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9" name="Picture 8">
            <a:extLst>
              <a:ext uri="{FF2B5EF4-FFF2-40B4-BE49-F238E27FC236}">
                <a16:creationId xmlns:a16="http://schemas.microsoft.com/office/drawing/2014/main" id="{7A054028-703C-3542-A5B2-94B4FC73C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2369DCE1-9A8C-AF4F-8467-D57B8EE560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hre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11232573" cy="4357686"/>
          </a:xfrm>
        </p:spPr>
        <p:txBody>
          <a:bodyPr numCol="3" spcCol="360000"/>
          <a:lstStyle>
            <a:lvl1pPr>
              <a:defRPr/>
            </a:lvl1pPr>
            <a:lvl2pPr>
              <a:defRPr/>
            </a:lvl2pPr>
            <a:lvl3pPr>
              <a:defRPr/>
            </a:lvl3pPr>
            <a:lvl4pPr>
              <a:defRPr/>
            </a:lvl4pPr>
            <a:lvl5pPr marL="4320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GB"/>
          </a:p>
        </p:txBody>
      </p:sp>
      <p:sp>
        <p:nvSpPr>
          <p:cNvPr id="16" name="Title 1">
            <a:extLst>
              <a:ext uri="{FF2B5EF4-FFF2-40B4-BE49-F238E27FC236}">
                <a16:creationId xmlns:a16="http://schemas.microsoft.com/office/drawing/2014/main" id="{0380B404-1F62-4A41-813F-C9C69982E6F1}"/>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9" name="Text Placeholder 4">
            <a:extLst>
              <a:ext uri="{FF2B5EF4-FFF2-40B4-BE49-F238E27FC236}">
                <a16:creationId xmlns:a16="http://schemas.microsoft.com/office/drawing/2014/main" id="{24C29ADA-2C74-8848-9D73-1968630AA92F}"/>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A96CFDA8-D52D-404B-9F32-67F3F898B7EE}"/>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029C99F5-47F2-ED4E-A070-12B5B7C3CD01}"/>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8" name="Footer Placeholder 4">
            <a:extLst>
              <a:ext uri="{FF2B5EF4-FFF2-40B4-BE49-F238E27FC236}">
                <a16:creationId xmlns:a16="http://schemas.microsoft.com/office/drawing/2014/main" id="{31CFFB53-9114-8B44-A6EB-A212D0D24CB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9" name="Picture 8">
            <a:extLst>
              <a:ext uri="{FF2B5EF4-FFF2-40B4-BE49-F238E27FC236}">
                <a16:creationId xmlns:a16="http://schemas.microsoft.com/office/drawing/2014/main" id="{8317D0C7-1A24-284B-A267-563D73DBA3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0" name="Picture 9">
            <a:extLst>
              <a:ext uri="{FF2B5EF4-FFF2-40B4-BE49-F238E27FC236}">
                <a16:creationId xmlns:a16="http://schemas.microsoft.com/office/drawing/2014/main" id="{FBA879A5-7975-F541-B3BC-8500405574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14239701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426" y="1592263"/>
            <a:ext cx="5520573" cy="43576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descr="Add chart, table or image here">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1592262"/>
            <a:ext cx="5520267" cy="4357687"/>
          </a:xfrm>
        </p:spPr>
        <p:txBody>
          <a:bodyPr/>
          <a:lstStyle>
            <a:lvl1pPr marL="0" indent="0">
              <a:buNone/>
              <a:defRPr sz="1600"/>
            </a:lvl1pPr>
          </a:lstStyle>
          <a:p>
            <a:pPr lvl="0"/>
            <a:r>
              <a:rPr lang="en-US"/>
              <a:t>Add chart/table/photo</a:t>
            </a:r>
            <a:endParaRPr lang="en-GB"/>
          </a:p>
        </p:txBody>
      </p:sp>
      <p:sp>
        <p:nvSpPr>
          <p:cNvPr id="15" name="Title 1">
            <a:extLst>
              <a:ext uri="{FF2B5EF4-FFF2-40B4-BE49-F238E27FC236}">
                <a16:creationId xmlns:a16="http://schemas.microsoft.com/office/drawing/2014/main" id="{75BF9F6A-185E-D049-AB08-15D7583E12A2}"/>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16" name="Text Placeholder 4">
            <a:extLst>
              <a:ext uri="{FF2B5EF4-FFF2-40B4-BE49-F238E27FC236}">
                <a16:creationId xmlns:a16="http://schemas.microsoft.com/office/drawing/2014/main" id="{68EFA127-AF66-DF47-AE0A-5AE59DEEA3CA}"/>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2" name="Straight Connector 11">
            <a:extLst>
              <a:ext uri="{FF2B5EF4-FFF2-40B4-BE49-F238E27FC236}">
                <a16:creationId xmlns:a16="http://schemas.microsoft.com/office/drawing/2014/main" id="{26DD6696-3FA5-8E4E-B7A1-26C67A1C974F}"/>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58FE6DA1-D5C2-9742-9034-655CED407756}"/>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19" name="Footer Placeholder 4">
            <a:extLst>
              <a:ext uri="{FF2B5EF4-FFF2-40B4-BE49-F238E27FC236}">
                <a16:creationId xmlns:a16="http://schemas.microsoft.com/office/drawing/2014/main" id="{0C3FEA33-AC9B-6043-9DDD-CE162D572A6B}"/>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0" name="Picture 9">
            <a:extLst>
              <a:ext uri="{FF2B5EF4-FFF2-40B4-BE49-F238E27FC236}">
                <a16:creationId xmlns:a16="http://schemas.microsoft.com/office/drawing/2014/main" id="{1F1BEC03-7B38-3D42-81F5-9CC4A2A822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1" name="Picture 10">
            <a:extLst>
              <a:ext uri="{FF2B5EF4-FFF2-40B4-BE49-F238E27FC236}">
                <a16:creationId xmlns:a16="http://schemas.microsoft.com/office/drawing/2014/main" id="{51D9129B-0B9B-2949-97BE-AC592648F2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4569319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79998" y="1602535"/>
            <a:ext cx="6479602" cy="4347415"/>
          </a:xfr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descr="Add image here"/>
          <p:cNvSpPr>
            <a:spLocks noGrp="1"/>
          </p:cNvSpPr>
          <p:nvPr>
            <p:ph type="pic" sz="quarter" idx="10"/>
          </p:nvPr>
        </p:nvSpPr>
        <p:spPr>
          <a:xfrm>
            <a:off x="8075613" y="1602536"/>
            <a:ext cx="3636387"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18" name="Picture Placeholder 3" descr="Add image here or remove placeholder box if not required">
            <a:extLst>
              <a:ext uri="{FF2B5EF4-FFF2-40B4-BE49-F238E27FC236}">
                <a16:creationId xmlns:a16="http://schemas.microsoft.com/office/drawing/2014/main" id="{856F6CC8-311C-B64C-8916-5A1222AAACF9}"/>
              </a:ext>
            </a:extLst>
          </p:cNvPr>
          <p:cNvSpPr>
            <a:spLocks noGrp="1"/>
          </p:cNvSpPr>
          <p:nvPr>
            <p:ph type="pic" sz="quarter" idx="16"/>
          </p:nvPr>
        </p:nvSpPr>
        <p:spPr>
          <a:xfrm>
            <a:off x="8075613" y="3843729"/>
            <a:ext cx="3636000" cy="2088000"/>
          </a:xfrm>
          <a:prstGeom prst="rect">
            <a:avLst/>
          </a:prstGeom>
        </p:spPr>
        <p:txBody>
          <a:bodyPr anchor="t" anchorCtr="0"/>
          <a:lstStyle>
            <a:lvl1pPr marL="0" indent="0" algn="ctr">
              <a:buNone/>
              <a:defRPr sz="1600">
                <a:solidFill>
                  <a:schemeClr val="tx1"/>
                </a:solidFill>
              </a:defRPr>
            </a:lvl1pPr>
          </a:lstStyle>
          <a:p>
            <a:endParaRPr lang="en-GB"/>
          </a:p>
          <a:p>
            <a:r>
              <a:rPr lang="en-GB"/>
              <a:t>Photo</a:t>
            </a:r>
          </a:p>
        </p:txBody>
      </p:sp>
      <p:sp>
        <p:nvSpPr>
          <p:cNvPr id="20" name="Title 1">
            <a:extLst>
              <a:ext uri="{FF2B5EF4-FFF2-40B4-BE49-F238E27FC236}">
                <a16:creationId xmlns:a16="http://schemas.microsoft.com/office/drawing/2014/main" id="{2F15A368-1733-764C-B16B-70BDFCDA4CD0}"/>
              </a:ext>
            </a:extLst>
          </p:cNvPr>
          <p:cNvSpPr>
            <a:spLocks noGrp="1"/>
          </p:cNvSpPr>
          <p:nvPr>
            <p:ph type="ctrTitle" hasCustomPrompt="1"/>
          </p:nvPr>
        </p:nvSpPr>
        <p:spPr>
          <a:xfrm>
            <a:off x="480575" y="479699"/>
            <a:ext cx="11232000" cy="720000"/>
          </a:xfrm>
        </p:spPr>
        <p:txBody>
          <a:bodyPr anchor="b" anchorCtr="0"/>
          <a:lstStyle>
            <a:lvl1pPr algn="l">
              <a:defRPr sz="3800">
                <a:solidFill>
                  <a:schemeClr val="tx1"/>
                </a:solidFill>
              </a:defRPr>
            </a:lvl1pPr>
          </a:lstStyle>
          <a:p>
            <a:r>
              <a:rPr lang="en-GB" noProof="0"/>
              <a:t>Add Title</a:t>
            </a:r>
          </a:p>
        </p:txBody>
      </p:sp>
      <p:sp>
        <p:nvSpPr>
          <p:cNvPr id="21" name="Text Placeholder 4">
            <a:extLst>
              <a:ext uri="{FF2B5EF4-FFF2-40B4-BE49-F238E27FC236}">
                <a16:creationId xmlns:a16="http://schemas.microsoft.com/office/drawing/2014/main" id="{DE77F893-67C0-CE4F-A59D-E2C0A7A456E9}"/>
              </a:ext>
            </a:extLst>
          </p:cNvPr>
          <p:cNvSpPr>
            <a:spLocks noGrp="1"/>
          </p:cNvSpPr>
          <p:nvPr>
            <p:ph type="body" sz="quarter" idx="13" hasCustomPrompt="1"/>
          </p:nvPr>
        </p:nvSpPr>
        <p:spPr>
          <a:xfrm>
            <a:off x="480000" y="226294"/>
            <a:ext cx="11233150" cy="280988"/>
          </a:xfrm>
        </p:spPr>
        <p:txBody>
          <a:bodyPr/>
          <a:lstStyle>
            <a:lvl1pPr marL="0" indent="0">
              <a:buNone/>
              <a:defRPr sz="1400" b="1"/>
            </a:lvl1pPr>
            <a:lvl2pPr marL="432000" indent="0">
              <a:buNone/>
              <a:defRPr sz="1600"/>
            </a:lvl2pPr>
            <a:lvl3pPr marL="432000" indent="0">
              <a:buNone/>
              <a:defRPr sz="1600"/>
            </a:lvl3pPr>
            <a:lvl4pPr marL="0" indent="0">
              <a:buNone/>
              <a:defRPr sz="1600"/>
            </a:lvl4pPr>
            <a:lvl5pPr marL="432000" indent="0">
              <a:buNone/>
              <a:defRPr sz="1600"/>
            </a:lvl5pPr>
          </a:lstStyle>
          <a:p>
            <a:pPr lvl="0"/>
            <a:r>
              <a:rPr lang="en-US"/>
              <a:t>Optional chapter heading </a:t>
            </a:r>
          </a:p>
        </p:txBody>
      </p:sp>
      <p:cxnSp>
        <p:nvCxnSpPr>
          <p:cNvPr id="13" name="Straight Connector 12">
            <a:extLst>
              <a:ext uri="{FF2B5EF4-FFF2-40B4-BE49-F238E27FC236}">
                <a16:creationId xmlns:a16="http://schemas.microsoft.com/office/drawing/2014/main" id="{2331FF65-03E8-8A49-B200-30B7E9B5FC39}"/>
              </a:ext>
              <a:ext uri="{C183D7F6-B498-43B3-948B-1728B52AA6E4}">
                <adec:decorative xmlns:adec="http://schemas.microsoft.com/office/drawing/2017/decorative" val="1"/>
              </a:ext>
            </a:extLst>
          </p:cNvPr>
          <p:cNvCxnSpPr>
            <a:cxnSpLocks/>
          </p:cNvCxnSpPr>
          <p:nvPr userDrawn="1"/>
        </p:nvCxnSpPr>
        <p:spPr>
          <a:xfrm>
            <a:off x="479426" y="6097460"/>
            <a:ext cx="11233149" cy="0"/>
          </a:xfrm>
          <a:prstGeom prst="line">
            <a:avLst/>
          </a:prstGeom>
          <a:ln w="3175">
            <a:solidFill>
              <a:schemeClr val="tx1">
                <a:lumMod val="95000"/>
                <a:lumOff val="5000"/>
              </a:schemeClr>
            </a:solidFill>
            <a:round/>
          </a:ln>
          <a:effectLst/>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63848389-282B-0C4B-90ED-D81CEE670DA9}"/>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22" name="Footer Placeholder 4">
            <a:extLst>
              <a:ext uri="{FF2B5EF4-FFF2-40B4-BE49-F238E27FC236}">
                <a16:creationId xmlns:a16="http://schemas.microsoft.com/office/drawing/2014/main" id="{3FCB8051-DAAA-514B-972B-6B1708BD24EF}"/>
              </a:ext>
            </a:extLst>
          </p:cNvPr>
          <p:cNvSpPr>
            <a:spLocks noGrp="1"/>
          </p:cNvSpPr>
          <p:nvPr>
            <p:ph type="ftr" sz="quarter" idx="3"/>
          </p:nvPr>
        </p:nvSpPr>
        <p:spPr>
          <a:xfrm>
            <a:off x="3917950" y="6356351"/>
            <a:ext cx="7379970"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pic>
        <p:nvPicPr>
          <p:cNvPr id="11" name="Picture 10">
            <a:extLst>
              <a:ext uri="{FF2B5EF4-FFF2-40B4-BE49-F238E27FC236}">
                <a16:creationId xmlns:a16="http://schemas.microsoft.com/office/drawing/2014/main" id="{9DF28AEA-385F-9043-AE4C-DAEF90A5C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60" y="6152044"/>
            <a:ext cx="2317518" cy="530207"/>
          </a:xfrm>
          <a:prstGeom prst="rect">
            <a:avLst/>
          </a:prstGeom>
        </p:spPr>
      </p:pic>
      <p:pic>
        <p:nvPicPr>
          <p:cNvPr id="12" name="Picture 11">
            <a:extLst>
              <a:ext uri="{FF2B5EF4-FFF2-40B4-BE49-F238E27FC236}">
                <a16:creationId xmlns:a16="http://schemas.microsoft.com/office/drawing/2014/main" id="{A9155127-9F84-EC48-9F7F-7C6781FB6D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81" y="6128781"/>
            <a:ext cx="2434520" cy="678109"/>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80000" y="509953"/>
            <a:ext cx="11232001" cy="689471"/>
          </a:xfrm>
          <a:prstGeom prst="rect">
            <a:avLst/>
          </a:prstGeom>
        </p:spPr>
        <p:txBody>
          <a:bodyPr vert="horz" lIns="0" tIns="0" rIns="0" bIns="0" rtlCol="0" anchor="b" anchorCtr="0">
            <a:noAutofit/>
          </a:bodyPr>
          <a:lstStyle/>
          <a:p>
            <a:r>
              <a:rPr lang="en-GB" noProof="0"/>
              <a:t>Click</a:t>
            </a:r>
            <a:r>
              <a:rPr lang="en-US"/>
              <a:t>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80575" y="1597880"/>
            <a:ext cx="11232000" cy="4351338"/>
          </a:xfrm>
          <a:prstGeom prst="rect">
            <a:avLst/>
          </a:prstGeom>
        </p:spPr>
        <p:txBody>
          <a:bodyPr vert="horz" lIns="0" tIns="0" rIns="0" bIns="0" rtlCol="0">
            <a:noAutofit/>
          </a:bodyPr>
          <a:lstStyle/>
          <a:p>
            <a:pPr lvl="0"/>
            <a:r>
              <a:rPr lang="en-US"/>
              <a:t>Edit </a:t>
            </a:r>
            <a:r>
              <a:rPr lang="en-GB" noProof="0"/>
              <a:t>Master</a:t>
            </a:r>
            <a:r>
              <a:rPr lang="en-US"/>
              <a:t> text styles</a:t>
            </a:r>
          </a:p>
          <a:p>
            <a:pPr lvl="1"/>
            <a:r>
              <a:rPr lang="en-GB" noProof="0"/>
              <a:t>Second</a:t>
            </a:r>
            <a:r>
              <a:rPr lang="en-US"/>
              <a:t> level</a:t>
            </a:r>
          </a:p>
          <a:p>
            <a:pPr lvl="2"/>
            <a:r>
              <a:rPr lang="en-GB" noProof="0"/>
              <a:t>Third level</a:t>
            </a:r>
          </a:p>
          <a:p>
            <a:pPr lvl="3"/>
            <a:r>
              <a:rPr lang="en-GB" noProof="0"/>
              <a:t>Fourth</a:t>
            </a:r>
            <a:r>
              <a:rPr lang="en-US"/>
              <a:t> level</a:t>
            </a:r>
          </a:p>
          <a:p>
            <a:pPr lvl="4"/>
            <a:r>
              <a:rPr lang="en-GB" noProof="0"/>
              <a:t>Fifth</a:t>
            </a:r>
            <a:r>
              <a:rPr lang="en-US"/>
              <a:t> level</a:t>
            </a:r>
          </a:p>
          <a:p>
            <a:pPr lvl="5"/>
            <a:r>
              <a:rPr lang="en-GB" noProof="0"/>
              <a:t>6</a:t>
            </a:r>
          </a:p>
          <a:p>
            <a:pPr lvl="6"/>
            <a:r>
              <a:rPr lang="en-GB" noProof="0"/>
              <a:t>7</a:t>
            </a:r>
          </a:p>
          <a:p>
            <a:pPr lvl="7"/>
            <a:r>
              <a:rPr lang="en-GB" noProof="0"/>
              <a:t>8</a:t>
            </a:r>
          </a:p>
          <a:p>
            <a:pPr lvl="8"/>
            <a:r>
              <a:rPr lang="en-GB" noProof="0"/>
              <a:t>9</a:t>
            </a:r>
          </a:p>
        </p:txBody>
      </p:sp>
      <p:sp>
        <p:nvSpPr>
          <p:cNvPr id="6" name="Slide Number Placeholder 5">
            <a:extLst>
              <a:ext uri="{FF2B5EF4-FFF2-40B4-BE49-F238E27FC236}">
                <a16:creationId xmlns:a16="http://schemas.microsoft.com/office/drawing/2014/main" id="{3042AE4E-44FE-7E4B-AF1A-860913C2F474}"/>
              </a:ext>
            </a:extLst>
          </p:cNvPr>
          <p:cNvSpPr>
            <a:spLocks noGrp="1"/>
          </p:cNvSpPr>
          <p:nvPr>
            <p:ph type="sldNum" sz="quarter" idx="4"/>
          </p:nvPr>
        </p:nvSpPr>
        <p:spPr>
          <a:xfrm>
            <a:off x="11297920" y="6356351"/>
            <a:ext cx="414080" cy="365125"/>
          </a:xfrm>
          <a:prstGeom prst="rect">
            <a:avLst/>
          </a:prstGeom>
        </p:spPr>
        <p:txBody>
          <a:bodyPr vert="horz" lIns="0" tIns="0" rIns="0" bIns="0" rtlCol="0" anchor="ctr"/>
          <a:lstStyle>
            <a:lvl1pPr algn="r">
              <a:defRPr sz="1200">
                <a:solidFill>
                  <a:schemeClr val="tx1"/>
                </a:solidFill>
              </a:defRPr>
            </a:lvl1pPr>
          </a:lstStyle>
          <a:p>
            <a:fld id="{2CC19541-5F6E-2C4C-BF21-196C1C8E2E31}" type="slidenum">
              <a:rPr lang="en-GB" smtClean="0"/>
              <a:pPr/>
              <a:t>‹#›</a:t>
            </a:fld>
            <a:r>
              <a:rPr lang="en-GB"/>
              <a:t> </a:t>
            </a:r>
          </a:p>
        </p:txBody>
      </p:sp>
      <p:sp>
        <p:nvSpPr>
          <p:cNvPr id="5" name="Footer Placeholder 4">
            <a:extLst>
              <a:ext uri="{FF2B5EF4-FFF2-40B4-BE49-F238E27FC236}">
                <a16:creationId xmlns:a16="http://schemas.microsoft.com/office/drawing/2014/main" id="{B5249DCB-2F53-A44C-9480-CDBE29F0F244}"/>
              </a:ext>
            </a:extLst>
          </p:cNvPr>
          <p:cNvSpPr>
            <a:spLocks noGrp="1"/>
          </p:cNvSpPr>
          <p:nvPr>
            <p:ph type="ftr" sz="quarter" idx="3"/>
          </p:nvPr>
        </p:nvSpPr>
        <p:spPr>
          <a:xfrm>
            <a:off x="3324224" y="6356351"/>
            <a:ext cx="7973696" cy="365125"/>
          </a:xfrm>
          <a:prstGeom prst="rect">
            <a:avLst/>
          </a:prstGeom>
        </p:spPr>
        <p:txBody>
          <a:bodyPr vert="horz" lIns="0" tIns="0" rIns="0" bIns="0" rtlCol="0" anchor="ctr"/>
          <a:lstStyle>
            <a:lvl1pPr algn="l">
              <a:defRPr sz="1200">
                <a:solidFill>
                  <a:schemeClr val="tx1"/>
                </a:solidFill>
              </a:defRPr>
            </a:lvl1pPr>
          </a:lstStyle>
          <a:p>
            <a:pPr algn="r"/>
            <a:r>
              <a:rPr lang="en-GB"/>
              <a:t>ARP - Increasing Participation in Tutorials</a:t>
            </a:r>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71" r:id="rId1"/>
    <p:sldLayoutId id="2147484098" r:id="rId2"/>
    <p:sldLayoutId id="2147484093" r:id="rId3"/>
    <p:sldLayoutId id="2147484176" r:id="rId4"/>
    <p:sldLayoutId id="2147484175" r:id="rId5"/>
    <p:sldLayoutId id="2147484073" r:id="rId6"/>
    <p:sldLayoutId id="2147484177" r:id="rId7"/>
    <p:sldLayoutId id="2147484174" r:id="rId8"/>
    <p:sldLayoutId id="2147484094" r:id="rId9"/>
    <p:sldLayoutId id="2147484062" r:id="rId10"/>
    <p:sldLayoutId id="2147484095" r:id="rId11"/>
    <p:sldLayoutId id="2147484178" r:id="rId12"/>
    <p:sldLayoutId id="2147484179" r:id="rId13"/>
    <p:sldLayoutId id="2147484180" r:id="rId14"/>
    <p:sldLayoutId id="2147484181" r:id="rId15"/>
    <p:sldLayoutId id="2147484074" r:id="rId16"/>
    <p:sldLayoutId id="2147484075" r:id="rId17"/>
    <p:sldLayoutId id="2147484097" r:id="rId18"/>
    <p:sldLayoutId id="2147484082" r:id="rId19"/>
    <p:sldLayoutId id="2147484173" r:id="rId20"/>
  </p:sldLayoutIdLst>
  <p:hf hdr="0" dt="0"/>
  <p:txStyles>
    <p:titleStyle>
      <a:lvl1pPr algn="l" defTabSz="914400" rtl="0" eaLnBrk="1" latinLnBrk="0" hangingPunct="1">
        <a:lnSpc>
          <a:spcPct val="90000"/>
        </a:lnSpc>
        <a:spcBef>
          <a:spcPct val="0"/>
        </a:spcBef>
        <a:buNone/>
        <a:defRPr sz="3800" b="1" kern="1200" spc="-10" baseline="0">
          <a:solidFill>
            <a:schemeClr val="tx1"/>
          </a:solidFill>
          <a:latin typeface="+mj-lt"/>
          <a:ea typeface="+mj-ea"/>
          <a:cs typeface="+mj-cs"/>
        </a:defRPr>
      </a:lvl1pPr>
    </p:titleStyle>
    <p:bodyStyle>
      <a:lvl1pPr marL="432000" indent="-432000" algn="l" defTabSz="126000" rtl="0" eaLnBrk="1" latinLnBrk="0" hangingPunct="1">
        <a:lnSpc>
          <a:spcPct val="110000"/>
        </a:lnSpc>
        <a:spcBef>
          <a:spcPts val="0"/>
        </a:spcBef>
        <a:spcAft>
          <a:spcPts val="120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1pPr>
      <a:lvl2pPr marL="864000" indent="-432000" algn="l" defTabSz="126000" rtl="0" eaLnBrk="1" latinLnBrk="0" hangingPunct="1">
        <a:lnSpc>
          <a:spcPct val="110000"/>
        </a:lnSpc>
        <a:spcBef>
          <a:spcPts val="0"/>
        </a:spcBef>
        <a:spcAft>
          <a:spcPts val="100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2pPr>
      <a:lvl3pPr marL="864000" indent="-432000" algn="l" defTabSz="126000" rtl="0" eaLnBrk="1" latinLnBrk="0" hangingPunct="1">
        <a:lnSpc>
          <a:spcPct val="110000"/>
        </a:lnSpc>
        <a:spcBef>
          <a:spcPts val="0"/>
        </a:spcBef>
        <a:spcAft>
          <a:spcPts val="1000"/>
        </a:spcAft>
        <a:buClrTx/>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3pPr>
      <a:lvl4pPr marL="432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defRPr sz="2400" kern="1200" spc="-10" baseline="0">
          <a:solidFill>
            <a:schemeClr val="tx1"/>
          </a:solidFill>
          <a:latin typeface="+mn-lt"/>
          <a:ea typeface="+mn-ea"/>
          <a:cs typeface="+mn-cs"/>
        </a:defRPr>
      </a:lvl4pPr>
      <a:lvl5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5pPr>
      <a:lvl6pPr marL="864000" indent="-432000" algn="l" defTabSz="126000" rtl="0" eaLnBrk="1" latinLnBrk="0" hangingPunct="1">
        <a:lnSpc>
          <a:spcPct val="110000"/>
        </a:lnSpc>
        <a:spcBef>
          <a:spcPts val="0"/>
        </a:spcBef>
        <a:spcAft>
          <a:spcPts val="0"/>
        </a:spcAft>
        <a:buClr>
          <a:schemeClr val="tx1"/>
        </a:buClr>
        <a:buSzPct val="80000"/>
        <a:buFont typeface="Wingdings 2" panose="05020102010507070707" pitchFamily="18" charset="2"/>
        <a:buChar char="£"/>
        <a:tabLst>
          <a:tab pos="126000" algn="l"/>
        </a:tabLst>
        <a:defRPr sz="2400" kern="1200" spc="-10" baseline="0">
          <a:solidFill>
            <a:schemeClr val="tx1"/>
          </a:solidFill>
          <a:latin typeface="+mn-lt"/>
          <a:ea typeface="+mn-ea"/>
          <a:cs typeface="+mn-cs"/>
        </a:defRPr>
      </a:lvl6pPr>
      <a:lvl7pPr marL="432000" indent="-432000" algn="l" defTabSz="126000" rtl="0" eaLnBrk="1" latinLnBrk="0" hangingPunct="1">
        <a:lnSpc>
          <a:spcPct val="110000"/>
        </a:lnSpc>
        <a:spcBef>
          <a:spcPts val="0"/>
        </a:spcBef>
        <a:buFont typeface="+mj-lt"/>
        <a:buAutoNum type="arabicPeriod"/>
        <a:tabLst>
          <a:tab pos="126000" algn="l"/>
        </a:tabLst>
        <a:defRPr sz="2400" kern="1200" spc="-10" baseline="0">
          <a:solidFill>
            <a:schemeClr val="tx1"/>
          </a:solidFill>
          <a:latin typeface="+mn-lt"/>
          <a:ea typeface="+mn-ea"/>
          <a:cs typeface="+mn-cs"/>
        </a:defRPr>
      </a:lvl7pPr>
      <a:lvl8pPr marL="0" indent="0" algn="l" defTabSz="126000" rtl="0" eaLnBrk="1" latinLnBrk="0" hangingPunct="1">
        <a:lnSpc>
          <a:spcPct val="110000"/>
        </a:lnSpc>
        <a:spcBef>
          <a:spcPts val="0"/>
        </a:spcBef>
        <a:buFont typeface="Arial" panose="020B0604020202020204" pitchFamily="34" charset="0"/>
        <a:buNone/>
        <a:tabLst>
          <a:tab pos="126000" algn="l"/>
        </a:tabLst>
        <a:defRPr sz="2400" b="1" kern="1200" spc="-10" baseline="0">
          <a:solidFill>
            <a:schemeClr val="tx1"/>
          </a:solidFill>
          <a:latin typeface="+mn-lt"/>
          <a:ea typeface="+mn-ea"/>
          <a:cs typeface="+mn-cs"/>
        </a:defRPr>
      </a:lvl8pPr>
      <a:lvl9pPr marL="0" indent="0" algn="l" defTabSz="126000" rtl="0" eaLnBrk="1" latinLnBrk="0" hangingPunct="1">
        <a:lnSpc>
          <a:spcPct val="110000"/>
        </a:lnSpc>
        <a:spcBef>
          <a:spcPts val="0"/>
        </a:spcBef>
        <a:buFont typeface="Arial" panose="020B0604020202020204" pitchFamily="34" charset="0"/>
        <a:buNone/>
        <a:tabLst>
          <a:tab pos="126000" algn="l"/>
        </a:tabLst>
        <a:defRPr sz="2400" kern="1200" spc="-1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378" userDrawn="1">
          <p15:clr>
            <a:srgbClr val="F26B43"/>
          </p15:clr>
        </p15:guide>
        <p15:guide id="4" pos="302" userDrawn="1">
          <p15:clr>
            <a:srgbClr val="F26B43"/>
          </p15:clr>
        </p15:guide>
        <p15:guide id="5" pos="824" userDrawn="1">
          <p15:clr>
            <a:srgbClr val="F26B43"/>
          </p15:clr>
        </p15:guide>
        <p15:guide id="6" pos="914" userDrawn="1">
          <p15:clr>
            <a:srgbClr val="F26B43"/>
          </p15:clr>
        </p15:guide>
        <p15:guide id="7" pos="1413" userDrawn="1">
          <p15:clr>
            <a:srgbClr val="F26B43"/>
          </p15:clr>
        </p15:guide>
        <p15:guide id="8" pos="1504" userDrawn="1">
          <p15:clr>
            <a:srgbClr val="F26B43"/>
          </p15:clr>
        </p15:guide>
        <p15:guide id="9" pos="2003" userDrawn="1">
          <p15:clr>
            <a:srgbClr val="F26B43"/>
          </p15:clr>
        </p15:guide>
        <p15:guide id="10" pos="2094" userDrawn="1">
          <p15:clr>
            <a:srgbClr val="F26B43"/>
          </p15:clr>
        </p15:guide>
        <p15:guide id="11" pos="2593" userDrawn="1">
          <p15:clr>
            <a:srgbClr val="F26B43"/>
          </p15:clr>
        </p15:guide>
        <p15:guide id="12" pos="2683" userDrawn="1">
          <p15:clr>
            <a:srgbClr val="F26B43"/>
          </p15:clr>
        </p15:guide>
        <p15:guide id="13" pos="3205" userDrawn="1">
          <p15:clr>
            <a:srgbClr val="F26B43"/>
          </p15:clr>
        </p15:guide>
        <p15:guide id="14" pos="3296" userDrawn="1">
          <p15:clr>
            <a:srgbClr val="F26B43"/>
          </p15:clr>
        </p15:guide>
        <p15:guide id="15" pos="3795" userDrawn="1">
          <p15:clr>
            <a:srgbClr val="F26B43"/>
          </p15:clr>
        </p15:guide>
        <p15:guide id="16" pos="3885" userDrawn="1">
          <p15:clr>
            <a:srgbClr val="F26B43"/>
          </p15:clr>
        </p15:guide>
        <p15:guide id="17" pos="4384" userDrawn="1">
          <p15:clr>
            <a:srgbClr val="F26B43"/>
          </p15:clr>
        </p15:guide>
        <p15:guide id="18" pos="4475" userDrawn="1">
          <p15:clr>
            <a:srgbClr val="F26B43"/>
          </p15:clr>
        </p15:guide>
        <p15:guide id="19" pos="4997" userDrawn="1">
          <p15:clr>
            <a:srgbClr val="F26B43"/>
          </p15:clr>
        </p15:guide>
        <p15:guide id="20" pos="5087" userDrawn="1">
          <p15:clr>
            <a:srgbClr val="F26B43"/>
          </p15:clr>
        </p15:guide>
        <p15:guide id="21" pos="5586" userDrawn="1">
          <p15:clr>
            <a:srgbClr val="F26B43"/>
          </p15:clr>
        </p15:guide>
        <p15:guide id="22" pos="5677" userDrawn="1">
          <p15:clr>
            <a:srgbClr val="F26B43"/>
          </p15:clr>
        </p15:guide>
        <p15:guide id="23" pos="6176" userDrawn="1">
          <p15:clr>
            <a:srgbClr val="F26B43"/>
          </p15:clr>
        </p15:guide>
        <p15:guide id="24" pos="6267" userDrawn="1">
          <p15:clr>
            <a:srgbClr val="F26B43"/>
          </p15:clr>
        </p15:guide>
        <p15:guide id="25" pos="6766" userDrawn="1">
          <p15:clr>
            <a:srgbClr val="F26B43"/>
          </p15:clr>
        </p15:guide>
        <p15:guide id="26" pos="6856" userDrawn="1">
          <p15:clr>
            <a:srgbClr val="F26B43"/>
          </p15:clr>
        </p15:guide>
        <p15:guide id="27" orient="horz" pos="1003" userDrawn="1">
          <p15:clr>
            <a:srgbClr val="F26B43"/>
          </p15:clr>
        </p15:guide>
        <p15:guide id="28" orient="horz" pos="3748" userDrawn="1">
          <p15:clr>
            <a:srgbClr val="F26B43"/>
          </p15:clr>
        </p15:guide>
        <p15:guide id="29" orient="horz" pos="686" userDrawn="1">
          <p15:clr>
            <a:srgbClr val="F26B43"/>
          </p15:clr>
        </p15:guide>
        <p15:guide id="30" orient="horz" pos="4156" userDrawn="1">
          <p15:clr>
            <a:srgbClr val="F26B43"/>
          </p15:clr>
        </p15:guide>
        <p15:guide id="31"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3ICHBEr"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www.bera.ac.uk/publication/ethical-guidelines-for-educational-research-fifth-edition-202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mailto:emailaddress@arts.ac.uk"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bit.ly/3ICHBEr"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methods-sagepub-com.arts.idm.oclc.org/book/survey-questions/n3.x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C226-C8F3-4DBE-969F-66B866BB70B7}"/>
              </a:ext>
            </a:extLst>
          </p:cNvPr>
          <p:cNvSpPr>
            <a:spLocks noGrp="1"/>
          </p:cNvSpPr>
          <p:nvPr>
            <p:ph type="ctrTitle"/>
          </p:nvPr>
        </p:nvSpPr>
        <p:spPr/>
        <p:txBody>
          <a:bodyPr/>
          <a:lstStyle/>
          <a:p>
            <a:r>
              <a:rPr lang="en-GB" sz="7200" dirty="0">
                <a:effectLst/>
                <a:latin typeface="Arial" panose="020B0604020202020204" pitchFamily="34" charset="0"/>
                <a:ea typeface="Aptos" panose="020B0004020202020204" pitchFamily="34" charset="0"/>
              </a:rPr>
              <a:t>Action Research Project: Increasing Participation in Tutorials</a:t>
            </a:r>
            <a:endParaRPr lang="en-GB" sz="59500" dirty="0"/>
          </a:p>
        </p:txBody>
      </p:sp>
      <p:sp>
        <p:nvSpPr>
          <p:cNvPr id="3" name="Subtitle 2">
            <a:extLst>
              <a:ext uri="{FF2B5EF4-FFF2-40B4-BE49-F238E27FC236}">
                <a16:creationId xmlns:a16="http://schemas.microsoft.com/office/drawing/2014/main" id="{25446647-EF95-4665-8FE1-31FBC02423F2}"/>
              </a:ext>
            </a:extLst>
          </p:cNvPr>
          <p:cNvSpPr>
            <a:spLocks noGrp="1"/>
          </p:cNvSpPr>
          <p:nvPr>
            <p:ph type="subTitle" idx="1"/>
          </p:nvPr>
        </p:nvSpPr>
        <p:spPr/>
        <p:txBody>
          <a:bodyPr vert="horz" lIns="0" tIns="0" rIns="0" bIns="0" rtlCol="0" anchor="t">
            <a:noAutofit/>
          </a:bodyPr>
          <a:lstStyle/>
          <a:p>
            <a:r>
              <a:rPr lang="en-GB" dirty="0"/>
              <a:t>James Venning | 13</a:t>
            </a:r>
            <a:r>
              <a:rPr lang="en-GB" baseline="30000" dirty="0"/>
              <a:t>th</a:t>
            </a:r>
            <a:r>
              <a:rPr lang="en-GB" dirty="0"/>
              <a:t> January 2025</a:t>
            </a:r>
          </a:p>
          <a:p>
            <a:r>
              <a:rPr lang="en-GB" dirty="0"/>
              <a:t>PgCert Academic Practice in Art, Design &amp; Communication</a:t>
            </a:r>
          </a:p>
          <a:p>
            <a:endParaRPr lang="en-GB" dirty="0"/>
          </a:p>
        </p:txBody>
      </p:sp>
      <p:sp>
        <p:nvSpPr>
          <p:cNvPr id="4" name="TextBox 3">
            <a:extLst>
              <a:ext uri="{FF2B5EF4-FFF2-40B4-BE49-F238E27FC236}">
                <a16:creationId xmlns:a16="http://schemas.microsoft.com/office/drawing/2014/main" id="{4D1BD048-EDAC-7A4F-AAD2-CD3290739874}"/>
              </a:ext>
            </a:extLst>
          </p:cNvPr>
          <p:cNvSpPr txBox="1"/>
          <p:nvPr/>
        </p:nvSpPr>
        <p:spPr>
          <a:xfrm>
            <a:off x="2328863" y="742950"/>
            <a:ext cx="0" cy="0"/>
          </a:xfrm>
          <a:prstGeom prst="rect">
            <a:avLst/>
          </a:prstGeom>
          <a:noFill/>
        </p:spPr>
        <p:txBody>
          <a:bodyPr wrap="none" lIns="0" tIns="0" rIns="0" bIns="0" rtlCol="0" anchor="t" anchorCtr="0">
            <a:noAutofit/>
          </a:bodyPr>
          <a:lstStyle/>
          <a:p>
            <a:pPr algn="l"/>
            <a:endParaRPr lang="en-US" sz="2400"/>
          </a:p>
        </p:txBody>
      </p:sp>
    </p:spTree>
    <p:extLst>
      <p:ext uri="{BB962C8B-B14F-4D97-AF65-F5344CB8AC3E}">
        <p14:creationId xmlns:p14="http://schemas.microsoft.com/office/powerpoint/2010/main" val="426035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57D48-418B-137E-5839-64B476C010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5B7DC5-9951-93DD-6893-AB52CAAF86FB}"/>
              </a:ext>
            </a:extLst>
          </p:cNvPr>
          <p:cNvSpPr>
            <a:spLocks noGrp="1"/>
          </p:cNvSpPr>
          <p:nvPr>
            <p:ph type="body" sz="quarter" idx="15"/>
          </p:nvPr>
        </p:nvSpPr>
        <p:spPr>
          <a:xfrm>
            <a:off x="480575" y="1752852"/>
            <a:ext cx="5615425" cy="4307126"/>
          </a:xfrm>
        </p:spPr>
        <p:txBody>
          <a:bodyPr/>
          <a:lstStyle/>
          <a:p>
            <a:pPr marL="0" indent="0">
              <a:buNone/>
            </a:pPr>
            <a:r>
              <a:rPr lang="en-GB" sz="2000" b="1" dirty="0"/>
              <a:t>4. Preferred Formats and Techniques</a:t>
            </a:r>
          </a:p>
          <a:p>
            <a:pPr>
              <a:buFont typeface="Arial" panose="020B0604020202020204" pitchFamily="34" charset="0"/>
              <a:buChar char="•"/>
            </a:pPr>
            <a:r>
              <a:rPr lang="en-GB" sz="2000" b="1" dirty="0"/>
              <a:t>Students:</a:t>
            </a:r>
            <a:r>
              <a:rPr lang="en-GB" sz="2000" dirty="0"/>
              <a:t> Favour hybrid formats, smaller groups (41%), interactive methods (e.g., breakout rooms &amp; digital tools) and Time flexibility.</a:t>
            </a:r>
          </a:p>
          <a:p>
            <a:pPr>
              <a:buFont typeface="Arial" panose="020B0604020202020204" pitchFamily="34" charset="0"/>
              <a:buChar char="•"/>
            </a:pPr>
            <a:r>
              <a:rPr lang="en-GB" sz="2000" b="1" dirty="0"/>
              <a:t>Staff:</a:t>
            </a:r>
            <a:r>
              <a:rPr lang="en-GB" sz="2000" dirty="0"/>
              <a:t> Rely heavily on one-on-one engagement (78%) but underutilise interactive techniques (22%).</a:t>
            </a:r>
          </a:p>
          <a:p>
            <a:pPr lvl="0">
              <a:lnSpc>
                <a:spcPct val="115000"/>
              </a:lnSpc>
              <a:spcAft>
                <a:spcPts val="800"/>
              </a:spcAft>
              <a:buSzPct val="150000"/>
              <a:buFont typeface="Wingdings" panose="05000000000000000000" pitchFamily="2" charset="2"/>
              <a:buChar char="§"/>
              <a:tabLst>
                <a:tab pos="457200" algn="l"/>
              </a:tabLst>
            </a:pPr>
            <a:endParaRPr lang="en-GB" sz="2000"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61B65452-0F3E-60DF-C3FA-2195567992D9}"/>
              </a:ext>
            </a:extLst>
          </p:cNvPr>
          <p:cNvSpPr>
            <a:spLocks noGrp="1"/>
          </p:cNvSpPr>
          <p:nvPr>
            <p:ph type="ctrTitle"/>
          </p:nvPr>
        </p:nvSpPr>
        <p:spPr/>
        <p:txBody>
          <a:bodyPr/>
          <a:lstStyle/>
          <a:p>
            <a:r>
              <a:rPr lang="en-GB" b="1" dirty="0">
                <a:effectLst/>
                <a:latin typeface="Arial" panose="020B0604020202020204" pitchFamily="34" charset="0"/>
                <a:ea typeface="Aptos" panose="020B0004020202020204" pitchFamily="34" charset="0"/>
              </a:rPr>
              <a:t>Unified Thematic Analysis  </a:t>
            </a:r>
            <a:endParaRPr lang="en-GB" dirty="0"/>
          </a:p>
        </p:txBody>
      </p:sp>
      <p:sp>
        <p:nvSpPr>
          <p:cNvPr id="2" name="Slide Number Placeholder 1">
            <a:extLst>
              <a:ext uri="{FF2B5EF4-FFF2-40B4-BE49-F238E27FC236}">
                <a16:creationId xmlns:a16="http://schemas.microsoft.com/office/drawing/2014/main" id="{64D754B6-270A-F65B-D00A-E76F051371C1}"/>
              </a:ext>
            </a:extLst>
          </p:cNvPr>
          <p:cNvSpPr>
            <a:spLocks noGrp="1"/>
          </p:cNvSpPr>
          <p:nvPr>
            <p:ph type="sldNum" sz="quarter" idx="4"/>
          </p:nvPr>
        </p:nvSpPr>
        <p:spPr/>
        <p:txBody>
          <a:bodyPr/>
          <a:lstStyle/>
          <a:p>
            <a:fld id="{2CC19541-5F6E-2C4C-BF21-196C1C8E2E31}" type="slidenum">
              <a:rPr lang="en-GB" smtClean="0"/>
              <a:pPr/>
              <a:t>10</a:t>
            </a:fld>
            <a:r>
              <a:rPr lang="en-GB"/>
              <a:t> </a:t>
            </a:r>
          </a:p>
        </p:txBody>
      </p:sp>
      <p:sp>
        <p:nvSpPr>
          <p:cNvPr id="6" name="Footer Placeholder 5">
            <a:extLst>
              <a:ext uri="{FF2B5EF4-FFF2-40B4-BE49-F238E27FC236}">
                <a16:creationId xmlns:a16="http://schemas.microsoft.com/office/drawing/2014/main" id="{C444D135-FD39-95C7-B9B0-DD6941DFE954}"/>
              </a:ext>
            </a:extLst>
          </p:cNvPr>
          <p:cNvSpPr>
            <a:spLocks noGrp="1"/>
          </p:cNvSpPr>
          <p:nvPr>
            <p:ph type="ftr" sz="quarter" idx="3"/>
          </p:nvPr>
        </p:nvSpPr>
        <p:spPr/>
        <p:txBody>
          <a:bodyPr/>
          <a:lstStyle/>
          <a:p>
            <a:pPr algn="r"/>
            <a:r>
              <a:rPr lang="en-GB"/>
              <a:t>ARP - Increasing Participation in Tutorials</a:t>
            </a:r>
          </a:p>
        </p:txBody>
      </p:sp>
      <p:pic>
        <p:nvPicPr>
          <p:cNvPr id="5" name="Picture 4" descr="A screenshot of a computer&#10;&#10;Description automatically generated">
            <a:extLst>
              <a:ext uri="{FF2B5EF4-FFF2-40B4-BE49-F238E27FC236}">
                <a16:creationId xmlns:a16="http://schemas.microsoft.com/office/drawing/2014/main" id="{311998D2-8F12-5CEE-63FD-499A903FE1A6}"/>
              </a:ext>
            </a:extLst>
          </p:cNvPr>
          <p:cNvPicPr>
            <a:picLocks noChangeAspect="1"/>
          </p:cNvPicPr>
          <p:nvPr/>
        </p:nvPicPr>
        <p:blipFill>
          <a:blip r:embed="rId3"/>
          <a:stretch>
            <a:fillRect/>
          </a:stretch>
        </p:blipFill>
        <p:spPr>
          <a:xfrm>
            <a:off x="6660486" y="938333"/>
            <a:ext cx="5201920" cy="2490667"/>
          </a:xfrm>
          <a:prstGeom prst="rect">
            <a:avLst/>
          </a:prstGeom>
        </p:spPr>
      </p:pic>
      <p:pic>
        <p:nvPicPr>
          <p:cNvPr id="8" name="Picture 7">
            <a:extLst>
              <a:ext uri="{FF2B5EF4-FFF2-40B4-BE49-F238E27FC236}">
                <a16:creationId xmlns:a16="http://schemas.microsoft.com/office/drawing/2014/main" id="{8A77ECFF-C183-022C-777A-48E2CF10D449}"/>
              </a:ext>
            </a:extLst>
          </p:cNvPr>
          <p:cNvPicPr>
            <a:picLocks noChangeAspect="1"/>
          </p:cNvPicPr>
          <p:nvPr/>
        </p:nvPicPr>
        <p:blipFill>
          <a:blip r:embed="rId4"/>
          <a:stretch>
            <a:fillRect/>
          </a:stretch>
        </p:blipFill>
        <p:spPr>
          <a:xfrm>
            <a:off x="6557254" y="4039986"/>
            <a:ext cx="5408385" cy="1879681"/>
          </a:xfrm>
          <a:prstGeom prst="rect">
            <a:avLst/>
          </a:prstGeom>
        </p:spPr>
      </p:pic>
      <p:sp>
        <p:nvSpPr>
          <p:cNvPr id="9" name="TextBox 8">
            <a:extLst>
              <a:ext uri="{FF2B5EF4-FFF2-40B4-BE49-F238E27FC236}">
                <a16:creationId xmlns:a16="http://schemas.microsoft.com/office/drawing/2014/main" id="{E9C08CAA-3965-954A-E3EA-C01A1AA97A27}"/>
              </a:ext>
            </a:extLst>
          </p:cNvPr>
          <p:cNvSpPr txBox="1"/>
          <p:nvPr/>
        </p:nvSpPr>
        <p:spPr>
          <a:xfrm>
            <a:off x="6557254" y="3777443"/>
            <a:ext cx="3424988" cy="257943"/>
          </a:xfrm>
          <a:prstGeom prst="rect">
            <a:avLst/>
          </a:prstGeom>
          <a:noFill/>
        </p:spPr>
        <p:txBody>
          <a:bodyPr wrap="square" lIns="0" tIns="0" rIns="0" bIns="0" rtlCol="0" anchor="t" anchorCtr="0">
            <a:noAutofit/>
          </a:bodyPr>
          <a:lstStyle/>
          <a:p>
            <a:pPr algn="l"/>
            <a:r>
              <a:rPr lang="en-GB" sz="1600" b="1" u="sng" dirty="0"/>
              <a:t>Improve effectiveness Word Cloud</a:t>
            </a:r>
          </a:p>
        </p:txBody>
      </p:sp>
    </p:spTree>
    <p:extLst>
      <p:ext uri="{BB962C8B-B14F-4D97-AF65-F5344CB8AC3E}">
        <p14:creationId xmlns:p14="http://schemas.microsoft.com/office/powerpoint/2010/main" val="1208803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CD17-22DF-849B-7F74-35E9531DDE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15DE61-3482-DA91-A84A-DFD452074EE1}"/>
              </a:ext>
            </a:extLst>
          </p:cNvPr>
          <p:cNvSpPr>
            <a:spLocks noGrp="1"/>
          </p:cNvSpPr>
          <p:nvPr>
            <p:ph type="body" sz="quarter" idx="15"/>
          </p:nvPr>
        </p:nvSpPr>
        <p:spPr>
          <a:xfrm>
            <a:off x="347919" y="1817267"/>
            <a:ext cx="5748082" cy="3223465"/>
          </a:xfrm>
        </p:spPr>
        <p:txBody>
          <a:bodyPr/>
          <a:lstStyle/>
          <a:p>
            <a:pPr marL="0" indent="0">
              <a:buNone/>
            </a:pPr>
            <a:r>
              <a:rPr lang="en-GB" sz="2000" b="1" dirty="0"/>
              <a:t>5. Communication and Clarity</a:t>
            </a:r>
          </a:p>
          <a:p>
            <a:pPr>
              <a:buFont typeface="Arial" panose="020B0604020202020204" pitchFamily="34" charset="0"/>
              <a:buChar char="•"/>
            </a:pPr>
            <a:r>
              <a:rPr lang="en-GB" sz="2000" b="1" dirty="0"/>
              <a:t>Students:</a:t>
            </a:r>
            <a:r>
              <a:rPr lang="en-GB" sz="2000" dirty="0"/>
              <a:t> Emphasised need for clear objectives, structured agendas, and pre-session resources.</a:t>
            </a:r>
          </a:p>
          <a:p>
            <a:pPr>
              <a:buFont typeface="Arial" panose="020B0604020202020204" pitchFamily="34" charset="0"/>
              <a:buChar char="•"/>
            </a:pPr>
            <a:r>
              <a:rPr lang="en-GB" sz="2000" b="1" dirty="0"/>
              <a:t>Staff:</a:t>
            </a:r>
            <a:r>
              <a:rPr lang="en-GB" sz="2000" dirty="0"/>
              <a:t> Stressed importance of well-organised tutorials and pre-tutorial preparation.</a:t>
            </a:r>
          </a:p>
          <a:p>
            <a:pPr lvl="0">
              <a:lnSpc>
                <a:spcPct val="115000"/>
              </a:lnSpc>
              <a:spcAft>
                <a:spcPts val="800"/>
              </a:spcAft>
              <a:buSzPct val="150000"/>
              <a:buFont typeface="Wingdings" panose="05000000000000000000" pitchFamily="2" charset="2"/>
              <a:buChar char="§"/>
              <a:tabLst>
                <a:tab pos="457200" algn="l"/>
              </a:tabLst>
            </a:pPr>
            <a:endParaRPr lang="en-GB" sz="2000"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46575D4B-9164-98CE-AB59-20052ACD220E}"/>
              </a:ext>
            </a:extLst>
          </p:cNvPr>
          <p:cNvSpPr>
            <a:spLocks noGrp="1"/>
          </p:cNvSpPr>
          <p:nvPr>
            <p:ph type="ctrTitle"/>
          </p:nvPr>
        </p:nvSpPr>
        <p:spPr/>
        <p:txBody>
          <a:bodyPr/>
          <a:lstStyle/>
          <a:p>
            <a:r>
              <a:rPr lang="en-GB" b="1" dirty="0">
                <a:effectLst/>
                <a:latin typeface="Arial" panose="020B0604020202020204" pitchFamily="34" charset="0"/>
                <a:ea typeface="Aptos" panose="020B0004020202020204" pitchFamily="34" charset="0"/>
              </a:rPr>
              <a:t>Unified Thematic Analysis  </a:t>
            </a:r>
            <a:endParaRPr lang="en-GB" dirty="0"/>
          </a:p>
        </p:txBody>
      </p:sp>
      <p:sp>
        <p:nvSpPr>
          <p:cNvPr id="2" name="Slide Number Placeholder 1">
            <a:extLst>
              <a:ext uri="{FF2B5EF4-FFF2-40B4-BE49-F238E27FC236}">
                <a16:creationId xmlns:a16="http://schemas.microsoft.com/office/drawing/2014/main" id="{9D28F59D-8221-AC40-30BC-547B5EA2C62C}"/>
              </a:ext>
            </a:extLst>
          </p:cNvPr>
          <p:cNvSpPr>
            <a:spLocks noGrp="1"/>
          </p:cNvSpPr>
          <p:nvPr>
            <p:ph type="sldNum" sz="quarter" idx="4"/>
          </p:nvPr>
        </p:nvSpPr>
        <p:spPr/>
        <p:txBody>
          <a:bodyPr/>
          <a:lstStyle/>
          <a:p>
            <a:fld id="{2CC19541-5F6E-2C4C-BF21-196C1C8E2E31}" type="slidenum">
              <a:rPr lang="en-GB" smtClean="0"/>
              <a:pPr/>
              <a:t>11</a:t>
            </a:fld>
            <a:r>
              <a:rPr lang="en-GB"/>
              <a:t> </a:t>
            </a:r>
          </a:p>
        </p:txBody>
      </p:sp>
      <p:sp>
        <p:nvSpPr>
          <p:cNvPr id="6" name="Footer Placeholder 5">
            <a:extLst>
              <a:ext uri="{FF2B5EF4-FFF2-40B4-BE49-F238E27FC236}">
                <a16:creationId xmlns:a16="http://schemas.microsoft.com/office/drawing/2014/main" id="{AC78C6EF-F2DA-C1F2-C3B0-88249F161A4F}"/>
              </a:ext>
            </a:extLst>
          </p:cNvPr>
          <p:cNvSpPr>
            <a:spLocks noGrp="1"/>
          </p:cNvSpPr>
          <p:nvPr>
            <p:ph type="ftr" sz="quarter" idx="3"/>
          </p:nvPr>
        </p:nvSpPr>
        <p:spPr/>
        <p:txBody>
          <a:bodyPr/>
          <a:lstStyle/>
          <a:p>
            <a:pPr algn="r"/>
            <a:r>
              <a:rPr lang="en-GB"/>
              <a:t>ARP - Increasing Participation in Tutorials</a:t>
            </a:r>
          </a:p>
        </p:txBody>
      </p:sp>
      <p:graphicFrame>
        <p:nvGraphicFramePr>
          <p:cNvPr id="5" name="Chart 4">
            <a:extLst>
              <a:ext uri="{FF2B5EF4-FFF2-40B4-BE49-F238E27FC236}">
                <a16:creationId xmlns:a16="http://schemas.microsoft.com/office/drawing/2014/main" id="{525CAF3A-1B0F-3F7E-9378-64C1857073EA}"/>
              </a:ext>
            </a:extLst>
          </p:cNvPr>
          <p:cNvGraphicFramePr/>
          <p:nvPr>
            <p:extLst>
              <p:ext uri="{D42A27DB-BD31-4B8C-83A1-F6EECF244321}">
                <p14:modId xmlns:p14="http://schemas.microsoft.com/office/powerpoint/2010/main" val="2584724318"/>
              </p:ext>
            </p:extLst>
          </p:nvPr>
        </p:nvGraphicFramePr>
        <p:xfrm>
          <a:off x="6172950" y="1817267"/>
          <a:ext cx="5731510" cy="3241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5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95F08-A988-4DF5-2BD9-D5060B4EC8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7053-8E77-63EC-F193-7903005A4C2A}"/>
              </a:ext>
            </a:extLst>
          </p:cNvPr>
          <p:cNvSpPr>
            <a:spLocks noGrp="1"/>
          </p:cNvSpPr>
          <p:nvPr>
            <p:ph type="sldNum" sz="quarter" idx="4"/>
          </p:nvPr>
        </p:nvSpPr>
        <p:spPr/>
        <p:txBody>
          <a:bodyPr/>
          <a:lstStyle/>
          <a:p>
            <a:fld id="{2CC19541-5F6E-2C4C-BF21-196C1C8E2E31}" type="slidenum">
              <a:rPr lang="en-GB" smtClean="0"/>
              <a:pPr/>
              <a:t>12</a:t>
            </a:fld>
            <a:r>
              <a:rPr lang="en-GB"/>
              <a:t> </a:t>
            </a:r>
          </a:p>
        </p:txBody>
      </p:sp>
      <p:sp>
        <p:nvSpPr>
          <p:cNvPr id="6" name="Footer Placeholder 5">
            <a:extLst>
              <a:ext uri="{FF2B5EF4-FFF2-40B4-BE49-F238E27FC236}">
                <a16:creationId xmlns:a16="http://schemas.microsoft.com/office/drawing/2014/main" id="{D34BB79D-BEE8-ABBC-8AB3-6A7FF729EE25}"/>
              </a:ext>
            </a:extLst>
          </p:cNvPr>
          <p:cNvSpPr>
            <a:spLocks noGrp="1"/>
          </p:cNvSpPr>
          <p:nvPr>
            <p:ph type="ftr" sz="quarter" idx="3"/>
          </p:nvPr>
        </p:nvSpPr>
        <p:spPr/>
        <p:txBody>
          <a:bodyPr/>
          <a:lstStyle/>
          <a:p>
            <a:pPr algn="r"/>
            <a:r>
              <a:rPr lang="en-GB"/>
              <a:t>ARP - Increasing Participation in Tutorials</a:t>
            </a:r>
          </a:p>
        </p:txBody>
      </p:sp>
      <p:pic>
        <p:nvPicPr>
          <p:cNvPr id="3074" name="Picture 2">
            <a:extLst>
              <a:ext uri="{FF2B5EF4-FFF2-40B4-BE49-F238E27FC236}">
                <a16:creationId xmlns:a16="http://schemas.microsoft.com/office/drawing/2014/main" id="{00141D7B-2FA6-5B85-2A22-C9D62953D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22" y="136525"/>
            <a:ext cx="11724318" cy="5992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21A7675-21A1-C1BD-2336-729A91E5E334}"/>
              </a:ext>
            </a:extLst>
          </p:cNvPr>
          <p:cNvSpPr/>
          <p:nvPr/>
        </p:nvSpPr>
        <p:spPr>
          <a:xfrm>
            <a:off x="9933709" y="3616036"/>
            <a:ext cx="166255"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705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63AC-09C4-93FB-55A3-F1C17099315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BB0842-BA3A-32DF-8A7A-6028519F5A26}"/>
              </a:ext>
            </a:extLst>
          </p:cNvPr>
          <p:cNvSpPr>
            <a:spLocks noGrp="1"/>
          </p:cNvSpPr>
          <p:nvPr>
            <p:ph type="body" sz="quarter" idx="15"/>
          </p:nvPr>
        </p:nvSpPr>
        <p:spPr>
          <a:xfrm>
            <a:off x="232913" y="858386"/>
            <a:ext cx="11846943" cy="3812760"/>
          </a:xfrm>
        </p:spPr>
        <p:txBody>
          <a:bodyPr/>
          <a:lstStyle/>
          <a:p>
            <a:pPr marL="0" lvl="0" indent="0">
              <a:lnSpc>
                <a:spcPct val="115000"/>
              </a:lnSpc>
              <a:spcAft>
                <a:spcPts val="800"/>
              </a:spcAft>
              <a:buSzPts val="1000"/>
              <a:buNone/>
              <a:tabLst>
                <a:tab pos="457200" algn="l"/>
              </a:tabLst>
            </a:pPr>
            <a:r>
              <a:rPr lang="en-GB" sz="1900" b="1" kern="100" dirty="0">
                <a:effectLst/>
                <a:ea typeface="Aptos" panose="020B0004020202020204" pitchFamily="34" charset="0"/>
                <a:cs typeface="Times New Roman" panose="02020603050405020304" pitchFamily="18" charset="0"/>
              </a:rPr>
              <a:t>Upcoming Changes:</a:t>
            </a:r>
            <a:endParaRPr lang="en-GB" sz="19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SzPct val="100000"/>
              <a:buFont typeface="+mj-lt"/>
              <a:buAutoNum type="arabicPeriod"/>
              <a:tabLst>
                <a:tab pos="914400" algn="l"/>
              </a:tabLst>
            </a:pPr>
            <a:r>
              <a:rPr lang="en-GB" sz="1900" b="1" kern="100" dirty="0">
                <a:effectLst/>
                <a:ea typeface="Aptos" panose="020B0004020202020204" pitchFamily="34" charset="0"/>
                <a:cs typeface="Times New Roman" panose="02020603050405020304" pitchFamily="18" charset="0"/>
              </a:rPr>
              <a:t>Roll out of mandatory tutorials (Feb 25)</a:t>
            </a:r>
          </a:p>
          <a:p>
            <a:pPr marL="914400" lvl="4" indent="-457200">
              <a:lnSpc>
                <a:spcPct val="115000"/>
              </a:lnSpc>
              <a:spcAft>
                <a:spcPts val="800"/>
              </a:spcAft>
              <a:buSzPct val="50000"/>
              <a:tabLst>
                <a:tab pos="914400" algn="l"/>
              </a:tabLst>
            </a:pPr>
            <a:r>
              <a:rPr lang="en-GB" sz="1900" kern="100" dirty="0">
                <a:effectLst/>
                <a:ea typeface="Aptos" panose="020B0004020202020204" pitchFamily="34" charset="0"/>
                <a:cs typeface="Times New Roman" panose="02020603050405020304" pitchFamily="18" charset="0"/>
              </a:rPr>
              <a:t>a</a:t>
            </a:r>
            <a:r>
              <a:rPr lang="en-GB" sz="1900" dirty="0"/>
              <a:t>ligns with the findings of Braun and Clarke (2022), emphasising the need for structured participation strategies to address engagement barriers.</a:t>
            </a:r>
            <a:endParaRPr lang="en-GB" sz="19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SzPct val="100000"/>
              <a:buFont typeface="+mj-lt"/>
              <a:buAutoNum type="arabicPeriod"/>
              <a:tabLst>
                <a:tab pos="914400" algn="l"/>
              </a:tabLst>
            </a:pPr>
            <a:r>
              <a:rPr lang="en-GB" sz="1900" b="1" kern="100" dirty="0">
                <a:effectLst/>
                <a:ea typeface="Aptos" panose="020B0004020202020204" pitchFamily="34" charset="0"/>
                <a:cs typeface="Times New Roman" panose="02020603050405020304" pitchFamily="18" charset="0"/>
              </a:rPr>
              <a:t>Pilot hybrid tutorial formats (Jan 25)</a:t>
            </a:r>
          </a:p>
          <a:p>
            <a:pPr marL="800100" lvl="2" indent="-342900">
              <a:lnSpc>
                <a:spcPct val="115000"/>
              </a:lnSpc>
              <a:spcAft>
                <a:spcPts val="800"/>
              </a:spcAft>
              <a:buSzPct val="125000"/>
              <a:buFont typeface="Wingdings" panose="05000000000000000000" pitchFamily="2" charset="2"/>
              <a:buChar char="§"/>
              <a:tabLst>
                <a:tab pos="914400" algn="l"/>
              </a:tabLst>
            </a:pPr>
            <a:r>
              <a:rPr lang="en-GB" sz="1900" kern="100" dirty="0">
                <a:effectLst/>
                <a:ea typeface="Aptos" panose="020B0004020202020204" pitchFamily="34" charset="0"/>
                <a:cs typeface="Times New Roman" panose="02020603050405020304" pitchFamily="18" charset="0"/>
              </a:rPr>
              <a:t>r</a:t>
            </a:r>
            <a:r>
              <a:rPr lang="en-GB" sz="1900" dirty="0"/>
              <a:t>eflects Cohen et al.’s (2018) advocacy for flexible learning models to accommodate diverse student needs.</a:t>
            </a:r>
            <a:endParaRPr lang="en-GB" sz="1900"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SzPct val="100000"/>
              <a:buFont typeface="+mj-lt"/>
              <a:buAutoNum type="arabicPeriod"/>
              <a:tabLst>
                <a:tab pos="914400" algn="l"/>
              </a:tabLst>
            </a:pPr>
            <a:r>
              <a:rPr lang="en-GB" sz="1900" b="1" kern="100" dirty="0">
                <a:effectLst/>
                <a:ea typeface="Aptos" panose="020B0004020202020204" pitchFamily="34" charset="0"/>
                <a:cs typeface="Times New Roman" panose="02020603050405020304" pitchFamily="18" charset="0"/>
              </a:rPr>
              <a:t>Team meeting to </a:t>
            </a:r>
            <a:r>
              <a:rPr lang="en-GB" sz="1900" b="1" kern="100" dirty="0">
                <a:ea typeface="Aptos" panose="020B0004020202020204" pitchFamily="34" charset="0"/>
                <a:cs typeface="Times New Roman" panose="02020603050405020304" pitchFamily="18" charset="0"/>
              </a:rPr>
              <a:t>implement </a:t>
            </a:r>
            <a:r>
              <a:rPr lang="en-GB" sz="1900" b="1" kern="100" dirty="0">
                <a:effectLst/>
                <a:ea typeface="Aptos" panose="020B0004020202020204" pitchFamily="34" charset="0"/>
                <a:cs typeface="Times New Roman" panose="02020603050405020304" pitchFamily="18" charset="0"/>
              </a:rPr>
              <a:t>cultural competency training (Date TBC)</a:t>
            </a:r>
          </a:p>
          <a:p>
            <a:pPr marL="914400" lvl="4" indent="-457200">
              <a:lnSpc>
                <a:spcPct val="115000"/>
              </a:lnSpc>
              <a:spcAft>
                <a:spcPts val="800"/>
              </a:spcAft>
              <a:buSzPct val="50000"/>
              <a:tabLst>
                <a:tab pos="914400" algn="l"/>
              </a:tabLst>
            </a:pPr>
            <a:r>
              <a:rPr lang="en-GB" sz="1900" kern="100" dirty="0">
                <a:effectLst/>
                <a:ea typeface="Aptos" panose="020B0004020202020204" pitchFamily="34" charset="0"/>
                <a:cs typeface="Times New Roman" panose="02020603050405020304" pitchFamily="18" charset="0"/>
              </a:rPr>
              <a:t>r</a:t>
            </a:r>
            <a:r>
              <a:rPr lang="en-GB" sz="1900" dirty="0"/>
              <a:t>esonates with Hooks’ (1994) call for inclusive classrooms where diverse voices are recognised and valued.</a:t>
            </a:r>
            <a:endParaRPr lang="en-GB" sz="1900" b="1" kern="100" dirty="0">
              <a:effectLst/>
              <a:ea typeface="Aptos" panose="020B0004020202020204" pitchFamily="34" charset="0"/>
              <a:cs typeface="Times New Roman" panose="02020603050405020304" pitchFamily="18" charset="0"/>
            </a:endParaRPr>
          </a:p>
          <a:p>
            <a:pPr marL="914400" lvl="1" indent="-457200">
              <a:lnSpc>
                <a:spcPct val="115000"/>
              </a:lnSpc>
              <a:spcAft>
                <a:spcPts val="800"/>
              </a:spcAft>
              <a:buSzPct val="100000"/>
              <a:buFont typeface="+mj-lt"/>
              <a:buAutoNum type="arabicPeriod"/>
              <a:tabLst>
                <a:tab pos="914400" algn="l"/>
              </a:tabLst>
            </a:pPr>
            <a:r>
              <a:rPr lang="en-GB" sz="1900" b="1" kern="100" dirty="0">
                <a:effectLst/>
                <a:ea typeface="Aptos" panose="020B0004020202020204" pitchFamily="34" charset="0"/>
                <a:cs typeface="Times New Roman" panose="02020603050405020304" pitchFamily="18" charset="0"/>
              </a:rPr>
              <a:t>Trial Anony</a:t>
            </a:r>
            <a:r>
              <a:rPr lang="en-GB" sz="1900" b="1" kern="100" dirty="0">
                <a:ea typeface="Aptos" panose="020B0004020202020204" pitchFamily="34" charset="0"/>
                <a:cs typeface="Times New Roman" panose="02020603050405020304" pitchFamily="18" charset="0"/>
              </a:rPr>
              <a:t>mous participation tools (Jan 25)</a:t>
            </a:r>
          </a:p>
          <a:p>
            <a:pPr marL="800100" lvl="1" indent="-342900">
              <a:lnSpc>
                <a:spcPct val="115000"/>
              </a:lnSpc>
              <a:spcAft>
                <a:spcPts val="800"/>
              </a:spcAft>
              <a:buSzPct val="50000"/>
              <a:tabLst>
                <a:tab pos="914400" algn="l"/>
              </a:tabLst>
            </a:pPr>
            <a:r>
              <a:rPr lang="en-GB" sz="1900" kern="100" dirty="0">
                <a:ea typeface="Aptos" panose="020B0004020202020204" pitchFamily="34" charset="0"/>
                <a:cs typeface="Times New Roman" panose="02020603050405020304" pitchFamily="18" charset="0"/>
              </a:rPr>
              <a:t>Use digital tools like Padlet, allow students to submit questions/comments anonymously before, during of after tutorials. Supporting Freire’s (2000) vision of where all voices can contribute without fear. </a:t>
            </a:r>
            <a:endParaRPr lang="en-GB" sz="1900" kern="100" dirty="0">
              <a:effectLst/>
              <a:ea typeface="Aptos" panose="020B0004020202020204" pitchFamily="34" charset="0"/>
              <a:cs typeface="Times New Roman" panose="02020603050405020304" pitchFamily="18" charset="0"/>
            </a:endParaRPr>
          </a:p>
          <a:p>
            <a:pPr marL="457200" lvl="1" indent="0">
              <a:lnSpc>
                <a:spcPct val="115000"/>
              </a:lnSpc>
              <a:spcAft>
                <a:spcPts val="800"/>
              </a:spcAft>
              <a:buSzPct val="50000"/>
              <a:buNone/>
              <a:tabLst>
                <a:tab pos="914400" algn="l"/>
              </a:tabLst>
            </a:pPr>
            <a:endParaRPr lang="en-GB" sz="1900" kern="100" dirty="0">
              <a:effectLst/>
              <a:highlight>
                <a:srgbClr val="FFFF00"/>
              </a:highligh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CC7B2BAF-0D85-F45E-7F55-C01CF12F8270}"/>
              </a:ext>
            </a:extLst>
          </p:cNvPr>
          <p:cNvSpPr>
            <a:spLocks noGrp="1"/>
          </p:cNvSpPr>
          <p:nvPr>
            <p:ph type="ctrTitle"/>
          </p:nvPr>
        </p:nvSpPr>
        <p:spPr>
          <a:xfrm>
            <a:off x="232913" y="-94890"/>
            <a:ext cx="11232000" cy="720000"/>
          </a:xfrm>
        </p:spPr>
        <p:txBody>
          <a:bodyPr/>
          <a:lstStyle/>
          <a:p>
            <a:r>
              <a:rPr lang="en-GB" b="1" dirty="0">
                <a:effectLst/>
                <a:latin typeface="Arial" panose="020B0604020202020204" pitchFamily="34" charset="0"/>
                <a:ea typeface="Aptos" panose="020B0004020202020204" pitchFamily="34" charset="0"/>
              </a:rPr>
              <a:t>Practical Implementation </a:t>
            </a:r>
            <a:endParaRPr lang="en-GB" dirty="0"/>
          </a:p>
        </p:txBody>
      </p:sp>
      <p:sp>
        <p:nvSpPr>
          <p:cNvPr id="2" name="Slide Number Placeholder 1">
            <a:extLst>
              <a:ext uri="{FF2B5EF4-FFF2-40B4-BE49-F238E27FC236}">
                <a16:creationId xmlns:a16="http://schemas.microsoft.com/office/drawing/2014/main" id="{55330E2E-D08E-F308-79FC-5E47131B4049}"/>
              </a:ext>
            </a:extLst>
          </p:cNvPr>
          <p:cNvSpPr>
            <a:spLocks noGrp="1"/>
          </p:cNvSpPr>
          <p:nvPr>
            <p:ph type="sldNum" sz="quarter" idx="4"/>
          </p:nvPr>
        </p:nvSpPr>
        <p:spPr/>
        <p:txBody>
          <a:bodyPr/>
          <a:lstStyle/>
          <a:p>
            <a:fld id="{2CC19541-5F6E-2C4C-BF21-196C1C8E2E31}" type="slidenum">
              <a:rPr lang="en-GB" smtClean="0"/>
              <a:pPr/>
              <a:t>13</a:t>
            </a:fld>
            <a:r>
              <a:rPr lang="en-GB"/>
              <a:t> </a:t>
            </a:r>
          </a:p>
        </p:txBody>
      </p:sp>
      <p:sp>
        <p:nvSpPr>
          <p:cNvPr id="6" name="Footer Placeholder 5">
            <a:extLst>
              <a:ext uri="{FF2B5EF4-FFF2-40B4-BE49-F238E27FC236}">
                <a16:creationId xmlns:a16="http://schemas.microsoft.com/office/drawing/2014/main" id="{83C74F98-1E10-EBB3-4FA4-A256E506992D}"/>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85178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EDE6-053E-146E-C175-321DF98D42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3085D23-F1A7-EB99-6441-80B34E795372}"/>
              </a:ext>
            </a:extLst>
          </p:cNvPr>
          <p:cNvSpPr>
            <a:spLocks noGrp="1"/>
          </p:cNvSpPr>
          <p:nvPr>
            <p:ph type="body" sz="quarter" idx="15"/>
          </p:nvPr>
        </p:nvSpPr>
        <p:spPr>
          <a:xfrm>
            <a:off x="480000" y="961766"/>
            <a:ext cx="10950002" cy="3223465"/>
          </a:xfrm>
        </p:spPr>
        <p:txBody>
          <a:bodyPr/>
          <a:lstStyle/>
          <a:p>
            <a:pPr marL="0" lvl="0" indent="0">
              <a:lnSpc>
                <a:spcPct val="115000"/>
              </a:lnSpc>
              <a:spcAft>
                <a:spcPts val="800"/>
              </a:spcAft>
              <a:buSzPct val="150000"/>
              <a:buNone/>
              <a:tabLst>
                <a:tab pos="457200" algn="l"/>
              </a:tabLst>
            </a:pPr>
            <a:r>
              <a:rPr lang="en-GB" sz="2200" b="1" kern="100" dirty="0">
                <a:effectLst/>
                <a:ea typeface="Aptos" panose="020B0004020202020204" pitchFamily="34" charset="0"/>
                <a:cs typeface="Times New Roman" panose="02020603050405020304" pitchFamily="18" charset="0"/>
              </a:rPr>
              <a:t>Strengths:</a:t>
            </a:r>
            <a:endParaRPr lang="en-GB" sz="22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sz="2200" kern="100" dirty="0">
                <a:effectLst/>
                <a:ea typeface="Aptos" panose="020B0004020202020204" pitchFamily="34" charset="0"/>
                <a:cs typeface="Times New Roman" panose="02020603050405020304" pitchFamily="18" charset="0"/>
              </a:rPr>
              <a:t>Surveys captured diverse perspectives - </a:t>
            </a:r>
            <a:r>
              <a:rPr lang="en-GB" sz="2200" dirty="0"/>
              <a:t>aligning with Cohen et al (2018) emphasis on the effectiveness of surveys for diverse cohorts.</a:t>
            </a:r>
            <a:endParaRPr lang="en-GB" sz="22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sz="2200" kern="100" dirty="0">
                <a:effectLst/>
                <a:ea typeface="Aptos" panose="020B0004020202020204" pitchFamily="34" charset="0"/>
                <a:cs typeface="Times New Roman" panose="02020603050405020304" pitchFamily="18" charset="0"/>
              </a:rPr>
              <a:t>Thematic analysis offered structured insights.</a:t>
            </a:r>
          </a:p>
          <a:p>
            <a:pPr marL="0" lvl="0" indent="0">
              <a:lnSpc>
                <a:spcPct val="115000"/>
              </a:lnSpc>
              <a:spcAft>
                <a:spcPts val="800"/>
              </a:spcAft>
              <a:buSzPct val="150000"/>
              <a:buNone/>
              <a:tabLst>
                <a:tab pos="457200" algn="l"/>
              </a:tabLst>
            </a:pPr>
            <a:r>
              <a:rPr lang="en-GB" sz="2200" b="1" kern="100" dirty="0">
                <a:effectLst/>
                <a:ea typeface="Aptos" panose="020B0004020202020204" pitchFamily="34" charset="0"/>
                <a:cs typeface="Times New Roman" panose="02020603050405020304" pitchFamily="18" charset="0"/>
              </a:rPr>
              <a:t>Challenges:</a:t>
            </a:r>
            <a:endParaRPr lang="en-GB" sz="22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sz="2200" kern="100" dirty="0">
                <a:effectLst/>
                <a:ea typeface="Aptos" panose="020B0004020202020204" pitchFamily="34" charset="0"/>
                <a:cs typeface="Times New Roman" panose="02020603050405020304" pitchFamily="18" charset="0"/>
              </a:rPr>
              <a:t>Time-intensive due to non-identical survey questions refl</a:t>
            </a:r>
            <a:r>
              <a:rPr lang="en-GB" sz="2200" dirty="0"/>
              <a:t>ect the complexity of aligning staff and student perspectives, as noted by Bryman (2016), who highlights the importance of consistency in mixed-methods research.</a:t>
            </a:r>
            <a:endParaRPr lang="en-GB" sz="22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sz="2200" kern="100" dirty="0">
                <a:effectLst/>
                <a:ea typeface="Aptos" panose="020B0004020202020204" pitchFamily="34" charset="0"/>
                <a:cs typeface="Times New Roman" panose="02020603050405020304" pitchFamily="18" charset="0"/>
              </a:rPr>
              <a:t>Vol</a:t>
            </a:r>
            <a:r>
              <a:rPr lang="en-GB" sz="2200" kern="100" dirty="0">
                <a:ea typeface="Aptos" panose="020B0004020202020204" pitchFamily="34" charset="0"/>
                <a:cs typeface="Times New Roman" panose="02020603050405020304" pitchFamily="18" charset="0"/>
              </a:rPr>
              <a:t>ume of questions.</a:t>
            </a:r>
            <a:endParaRPr lang="en-GB" sz="22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sz="2200" dirty="0"/>
              <a:t>Limited narrative depth - is a common drawback of surveys, as Freire (2000) emphasises the importance of dialogue for deeper insights.</a:t>
            </a:r>
          </a:p>
        </p:txBody>
      </p:sp>
      <p:sp>
        <p:nvSpPr>
          <p:cNvPr id="4" name="Title 3">
            <a:extLst>
              <a:ext uri="{FF2B5EF4-FFF2-40B4-BE49-F238E27FC236}">
                <a16:creationId xmlns:a16="http://schemas.microsoft.com/office/drawing/2014/main" id="{B52B52EB-8754-B444-30D1-003609D7EF2F}"/>
              </a:ext>
            </a:extLst>
          </p:cNvPr>
          <p:cNvSpPr>
            <a:spLocks noGrp="1"/>
          </p:cNvSpPr>
          <p:nvPr>
            <p:ph type="ctrTitle"/>
          </p:nvPr>
        </p:nvSpPr>
        <p:spPr>
          <a:xfrm>
            <a:off x="480000" y="70022"/>
            <a:ext cx="11232000" cy="720000"/>
          </a:xfrm>
        </p:spPr>
        <p:txBody>
          <a:bodyPr/>
          <a:lstStyle/>
          <a:p>
            <a:r>
              <a:rPr lang="en-GB" b="1" dirty="0">
                <a:effectLst/>
                <a:latin typeface="Arial" panose="020B0604020202020204" pitchFamily="34" charset="0"/>
                <a:ea typeface="Aptos" panose="020B0004020202020204" pitchFamily="34" charset="0"/>
              </a:rPr>
              <a:t>Reflections on Methods</a:t>
            </a:r>
            <a:endParaRPr lang="en-GB" dirty="0"/>
          </a:p>
        </p:txBody>
      </p:sp>
      <p:sp>
        <p:nvSpPr>
          <p:cNvPr id="2" name="Slide Number Placeholder 1">
            <a:extLst>
              <a:ext uri="{FF2B5EF4-FFF2-40B4-BE49-F238E27FC236}">
                <a16:creationId xmlns:a16="http://schemas.microsoft.com/office/drawing/2014/main" id="{E431D389-BF7E-A040-329F-0BC9EFDD1AFA}"/>
              </a:ext>
            </a:extLst>
          </p:cNvPr>
          <p:cNvSpPr>
            <a:spLocks noGrp="1"/>
          </p:cNvSpPr>
          <p:nvPr>
            <p:ph type="sldNum" sz="quarter" idx="4"/>
          </p:nvPr>
        </p:nvSpPr>
        <p:spPr/>
        <p:txBody>
          <a:bodyPr/>
          <a:lstStyle/>
          <a:p>
            <a:fld id="{2CC19541-5F6E-2C4C-BF21-196C1C8E2E31}" type="slidenum">
              <a:rPr lang="en-GB" smtClean="0"/>
              <a:pPr/>
              <a:t>14</a:t>
            </a:fld>
            <a:r>
              <a:rPr lang="en-GB"/>
              <a:t> </a:t>
            </a:r>
          </a:p>
        </p:txBody>
      </p:sp>
      <p:sp>
        <p:nvSpPr>
          <p:cNvPr id="6" name="Footer Placeholder 5">
            <a:extLst>
              <a:ext uri="{FF2B5EF4-FFF2-40B4-BE49-F238E27FC236}">
                <a16:creationId xmlns:a16="http://schemas.microsoft.com/office/drawing/2014/main" id="{1D08DB06-DCBC-CAE7-5737-B9A262D4C1FC}"/>
              </a:ext>
            </a:extLst>
          </p:cNvPr>
          <p:cNvSpPr>
            <a:spLocks noGrp="1"/>
          </p:cNvSpPr>
          <p:nvPr>
            <p:ph type="ftr" sz="quarter" idx="3"/>
          </p:nvPr>
        </p:nvSpPr>
        <p:spPr/>
        <p:txBody>
          <a:bodyPr/>
          <a:lstStyle/>
          <a:p>
            <a:pPr algn="r"/>
            <a:r>
              <a:rPr lang="en-GB" dirty="0"/>
              <a:t>ARP - Increasing Participation in Tutorials</a:t>
            </a:r>
          </a:p>
        </p:txBody>
      </p:sp>
    </p:spTree>
    <p:extLst>
      <p:ext uri="{BB962C8B-B14F-4D97-AF65-F5344CB8AC3E}">
        <p14:creationId xmlns:p14="http://schemas.microsoft.com/office/powerpoint/2010/main" val="7822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71513-CC82-6EA0-4CC7-7003E0E2A85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F68B569-7B04-4A48-3E53-FA1E05BA2B12}"/>
              </a:ext>
            </a:extLst>
          </p:cNvPr>
          <p:cNvSpPr>
            <a:spLocks noGrp="1"/>
          </p:cNvSpPr>
          <p:nvPr>
            <p:ph type="body" sz="quarter" idx="15"/>
          </p:nvPr>
        </p:nvSpPr>
        <p:spPr>
          <a:xfrm>
            <a:off x="480000" y="961766"/>
            <a:ext cx="10950002" cy="4093313"/>
          </a:xfrm>
        </p:spPr>
        <p:txBody>
          <a:bodyPr/>
          <a:lstStyle/>
          <a:p>
            <a:pPr marL="0" lvl="0" indent="0">
              <a:lnSpc>
                <a:spcPct val="115000"/>
              </a:lnSpc>
              <a:spcAft>
                <a:spcPts val="800"/>
              </a:spcAft>
              <a:buSzPct val="150000"/>
              <a:buNone/>
              <a:tabLst>
                <a:tab pos="457200" algn="l"/>
              </a:tabLst>
            </a:pPr>
            <a:endParaRPr lang="en-GB" dirty="0"/>
          </a:p>
          <a:p>
            <a:pPr marL="457200" lvl="1" indent="0">
              <a:lnSpc>
                <a:spcPct val="115000"/>
              </a:lnSpc>
              <a:spcAft>
                <a:spcPts val="800"/>
              </a:spcAft>
              <a:buSzPct val="150000"/>
              <a:buNone/>
              <a:tabLst>
                <a:tab pos="914400" algn="l"/>
              </a:tabLst>
            </a:pPr>
            <a:r>
              <a:rPr lang="en-GB" b="1" kern="100" dirty="0">
                <a:effectLst/>
                <a:ea typeface="Aptos" panose="020B0004020202020204" pitchFamily="34" charset="0"/>
                <a:cs typeface="Times New Roman" panose="02020603050405020304" pitchFamily="18" charset="0"/>
              </a:rPr>
              <a:t>Future Improvements:</a:t>
            </a:r>
          </a:p>
          <a:p>
            <a:pPr marL="457200" lvl="1" indent="0">
              <a:lnSpc>
                <a:spcPct val="115000"/>
              </a:lnSpc>
              <a:spcAft>
                <a:spcPts val="800"/>
              </a:spcAft>
              <a:buSzPct val="150000"/>
              <a:buNone/>
              <a:tabLst>
                <a:tab pos="914400" algn="l"/>
              </a:tabLst>
            </a:pPr>
            <a:endParaRPr lang="en-GB"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kern="100" dirty="0">
                <a:effectLst/>
                <a:ea typeface="Aptos" panose="020B0004020202020204" pitchFamily="34" charset="0"/>
                <a:cs typeface="Times New Roman" panose="02020603050405020304" pitchFamily="18" charset="0"/>
              </a:rPr>
              <a:t>Focus groups, Interviews, observational studies for richer rounded insights highlighted by </a:t>
            </a:r>
            <a:r>
              <a:rPr lang="en-GB" dirty="0"/>
              <a:t>Freire (2000) to uncover complex social and cultural dynamics.</a:t>
            </a:r>
          </a:p>
          <a:p>
            <a:pPr marL="800100" lvl="1" indent="-342900">
              <a:lnSpc>
                <a:spcPct val="115000"/>
              </a:lnSpc>
              <a:spcAft>
                <a:spcPts val="800"/>
              </a:spcAft>
              <a:buSzPct val="150000"/>
              <a:buFont typeface="Wingdings" panose="05000000000000000000" pitchFamily="2" charset="2"/>
              <a:buChar char="§"/>
              <a:tabLst>
                <a:tab pos="914400" algn="l"/>
              </a:tabLst>
            </a:pPr>
            <a:endParaRPr lang="en-GB"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kern="100" dirty="0">
                <a:effectLst/>
                <a:ea typeface="Aptos" panose="020B0004020202020204" pitchFamily="34" charset="0"/>
                <a:cs typeface="Times New Roman" panose="02020603050405020304" pitchFamily="18" charset="0"/>
              </a:rPr>
              <a:t>Standardised questions across staff &amp; students to streamline analysis.</a:t>
            </a:r>
            <a:r>
              <a:rPr lang="en-GB" dirty="0"/>
              <a:t> Bryman (2016) suggested consistency in research design</a:t>
            </a:r>
            <a:endParaRPr lang="en-GB" kern="100" dirty="0">
              <a:effectLs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BBE4A9DD-B139-2F17-9232-CF4F6939A175}"/>
              </a:ext>
            </a:extLst>
          </p:cNvPr>
          <p:cNvSpPr>
            <a:spLocks noGrp="1"/>
          </p:cNvSpPr>
          <p:nvPr>
            <p:ph type="ctrTitle"/>
          </p:nvPr>
        </p:nvSpPr>
        <p:spPr>
          <a:xfrm>
            <a:off x="480000" y="70022"/>
            <a:ext cx="11232000" cy="720000"/>
          </a:xfrm>
        </p:spPr>
        <p:txBody>
          <a:bodyPr/>
          <a:lstStyle/>
          <a:p>
            <a:r>
              <a:rPr lang="en-GB" b="1" dirty="0">
                <a:effectLst/>
                <a:latin typeface="Arial" panose="020B0604020202020204" pitchFamily="34" charset="0"/>
                <a:ea typeface="Aptos" panose="020B0004020202020204" pitchFamily="34" charset="0"/>
              </a:rPr>
              <a:t>Reflections on Methods</a:t>
            </a:r>
            <a:endParaRPr lang="en-GB" dirty="0"/>
          </a:p>
        </p:txBody>
      </p:sp>
      <p:sp>
        <p:nvSpPr>
          <p:cNvPr id="2" name="Slide Number Placeholder 1">
            <a:extLst>
              <a:ext uri="{FF2B5EF4-FFF2-40B4-BE49-F238E27FC236}">
                <a16:creationId xmlns:a16="http://schemas.microsoft.com/office/drawing/2014/main" id="{1C2036E9-3232-1322-24D3-62CBDDEB7AAC}"/>
              </a:ext>
            </a:extLst>
          </p:cNvPr>
          <p:cNvSpPr>
            <a:spLocks noGrp="1"/>
          </p:cNvSpPr>
          <p:nvPr>
            <p:ph type="sldNum" sz="quarter" idx="4"/>
          </p:nvPr>
        </p:nvSpPr>
        <p:spPr/>
        <p:txBody>
          <a:bodyPr/>
          <a:lstStyle/>
          <a:p>
            <a:fld id="{2CC19541-5F6E-2C4C-BF21-196C1C8E2E31}" type="slidenum">
              <a:rPr lang="en-GB" smtClean="0"/>
              <a:pPr/>
              <a:t>15</a:t>
            </a:fld>
            <a:r>
              <a:rPr lang="en-GB"/>
              <a:t> </a:t>
            </a:r>
          </a:p>
        </p:txBody>
      </p:sp>
      <p:sp>
        <p:nvSpPr>
          <p:cNvPr id="6" name="Footer Placeholder 5">
            <a:extLst>
              <a:ext uri="{FF2B5EF4-FFF2-40B4-BE49-F238E27FC236}">
                <a16:creationId xmlns:a16="http://schemas.microsoft.com/office/drawing/2014/main" id="{B0864AB2-098C-8E2B-6A37-6AAF90C6FF8A}"/>
              </a:ext>
            </a:extLst>
          </p:cNvPr>
          <p:cNvSpPr>
            <a:spLocks noGrp="1"/>
          </p:cNvSpPr>
          <p:nvPr>
            <p:ph type="ftr" sz="quarter" idx="3"/>
          </p:nvPr>
        </p:nvSpPr>
        <p:spPr/>
        <p:txBody>
          <a:bodyPr/>
          <a:lstStyle/>
          <a:p>
            <a:pPr algn="r"/>
            <a:r>
              <a:rPr lang="en-GB" dirty="0"/>
              <a:t>ARP - Increasing Participation in Tutorials</a:t>
            </a:r>
          </a:p>
        </p:txBody>
      </p:sp>
    </p:spTree>
    <p:extLst>
      <p:ext uri="{BB962C8B-B14F-4D97-AF65-F5344CB8AC3E}">
        <p14:creationId xmlns:p14="http://schemas.microsoft.com/office/powerpoint/2010/main" val="218496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09FD-3F25-7AA9-8D5A-D4A2EEB798F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0637FD-7A3F-7BEC-1B03-957FB0E2ACDD}"/>
              </a:ext>
            </a:extLst>
          </p:cNvPr>
          <p:cNvSpPr>
            <a:spLocks noGrp="1"/>
          </p:cNvSpPr>
          <p:nvPr>
            <p:ph type="body" sz="quarter" idx="15"/>
          </p:nvPr>
        </p:nvSpPr>
        <p:spPr>
          <a:xfrm>
            <a:off x="188427" y="655608"/>
            <a:ext cx="11646131" cy="3392187"/>
          </a:xfrm>
        </p:spPr>
        <p:txBody>
          <a:bodyPr/>
          <a:lstStyle/>
          <a:p>
            <a:pPr marL="0" lvl="0" indent="0" algn="ctr">
              <a:lnSpc>
                <a:spcPct val="115000"/>
              </a:lnSpc>
              <a:spcAft>
                <a:spcPts val="800"/>
              </a:spcAft>
              <a:buSzPts val="1000"/>
              <a:buNone/>
              <a:tabLst>
                <a:tab pos="457200" algn="l"/>
              </a:tabLst>
            </a:pPr>
            <a:endParaRPr lang="en-GB" sz="1050" i="1" kern="100" dirty="0">
              <a:effectLst/>
              <a:ea typeface="Aptos" panose="020B0004020202020204" pitchFamily="34" charset="0"/>
              <a:cs typeface="Times New Roman" panose="02020603050405020304" pitchFamily="18" charset="0"/>
            </a:endParaRPr>
          </a:p>
          <a:p>
            <a:pPr marL="0" indent="0" rtl="0" fontAlgn="ctr">
              <a:buNone/>
            </a:pPr>
            <a:r>
              <a:rPr lang="en-GB" b="1" dirty="0">
                <a:effectLst/>
              </a:rPr>
              <a:t>Key Achievements:</a:t>
            </a:r>
            <a:endParaRPr lang="en-GB" dirty="0">
              <a:effectLst/>
            </a:endParaRPr>
          </a:p>
          <a:p>
            <a:pPr marL="742950" lvl="1" indent="-285750" rtl="0" fontAlgn="ctr">
              <a:buFont typeface="Arial" panose="020B0604020202020204" pitchFamily="34" charset="0"/>
              <a:buChar char="•"/>
            </a:pPr>
            <a:r>
              <a:rPr lang="en-GB" dirty="0">
                <a:effectLst/>
              </a:rPr>
              <a:t>Identified &amp; </a:t>
            </a:r>
            <a:r>
              <a:rPr lang="en-GB" dirty="0"/>
              <a:t>addressed </a:t>
            </a:r>
            <a:r>
              <a:rPr lang="en-GB" dirty="0">
                <a:effectLst/>
              </a:rPr>
              <a:t>systemic barriers (timing, anxiety, unclear expectations).</a:t>
            </a:r>
          </a:p>
          <a:p>
            <a:pPr marL="742950" lvl="1" indent="-285750" rtl="0" fontAlgn="ctr">
              <a:buFont typeface="Arial" panose="020B0604020202020204" pitchFamily="34" charset="0"/>
              <a:buChar char="•"/>
            </a:pPr>
            <a:r>
              <a:rPr lang="en-GB" dirty="0">
                <a:effectLst/>
              </a:rPr>
              <a:t>Unified student and staff perspectives into actionable themes</a:t>
            </a:r>
            <a:r>
              <a:rPr lang="en-GB" dirty="0"/>
              <a:t>, ensuring diverse voices were represented.</a:t>
            </a:r>
            <a:endParaRPr lang="en-GB" dirty="0">
              <a:effectLst/>
            </a:endParaRPr>
          </a:p>
          <a:p>
            <a:pPr marL="742950" lvl="1" indent="-285750" rtl="0" fontAlgn="ctr">
              <a:buFont typeface="Arial" panose="020B0604020202020204" pitchFamily="34" charset="0"/>
              <a:buChar char="•"/>
            </a:pPr>
            <a:r>
              <a:rPr lang="en-GB" dirty="0"/>
              <a:t>I</a:t>
            </a:r>
            <a:r>
              <a:rPr lang="en-GB" dirty="0">
                <a:effectLst/>
              </a:rPr>
              <a:t>mplementing strategies aligned with UAL’s equity goals (mandatory tutorials, cultural competency training, hybrid formats).</a:t>
            </a:r>
          </a:p>
          <a:p>
            <a:pPr marL="0" indent="0" rtl="0" fontAlgn="ctr">
              <a:buNone/>
            </a:pPr>
            <a:r>
              <a:rPr lang="en-GB" b="1" dirty="0">
                <a:effectLst/>
              </a:rPr>
              <a:t>Impact:</a:t>
            </a:r>
            <a:endParaRPr lang="en-GB" dirty="0">
              <a:effectLst/>
            </a:endParaRPr>
          </a:p>
          <a:p>
            <a:pPr marL="742950" lvl="1" indent="-285750" rtl="0" fontAlgn="ctr">
              <a:buFont typeface="Arial" panose="020B0604020202020204" pitchFamily="34" charset="0"/>
              <a:buChar char="•"/>
            </a:pPr>
            <a:r>
              <a:rPr lang="en-GB" dirty="0">
                <a:effectLst/>
              </a:rPr>
              <a:t>A foundation for more inclusive and engaging tutorials.</a:t>
            </a:r>
          </a:p>
          <a:p>
            <a:pPr marL="742950" lvl="1" indent="-285750" rtl="0" fontAlgn="ctr">
              <a:buFont typeface="Arial" panose="020B0604020202020204" pitchFamily="34" charset="0"/>
              <a:buChar char="•"/>
            </a:pPr>
            <a:r>
              <a:rPr lang="en-GB" dirty="0">
                <a:effectLst/>
              </a:rPr>
              <a:t>Scalable solutions for othe</a:t>
            </a:r>
            <a:r>
              <a:rPr lang="en-GB" dirty="0"/>
              <a:t>r </a:t>
            </a:r>
            <a:r>
              <a:rPr lang="en-GB" dirty="0">
                <a:effectLst/>
              </a:rPr>
              <a:t>large, multicultural cohorts at UAL.</a:t>
            </a:r>
          </a:p>
          <a:p>
            <a:pPr marL="0" lvl="0" indent="0" algn="ctr">
              <a:lnSpc>
                <a:spcPct val="115000"/>
              </a:lnSpc>
              <a:spcAft>
                <a:spcPts val="800"/>
              </a:spcAft>
              <a:buSzPts val="1000"/>
              <a:buNone/>
              <a:tabLst>
                <a:tab pos="457200" algn="l"/>
              </a:tabLst>
            </a:pPr>
            <a:endParaRPr lang="en-GB" sz="100" i="1" kern="100" dirty="0">
              <a:solidFill>
                <a:srgbClr val="0070C0"/>
              </a:solidFill>
              <a:effectLst/>
              <a:ea typeface="Aptos" panose="020B0004020202020204" pitchFamily="34" charset="0"/>
              <a:cs typeface="Times New Roman" panose="02020603050405020304" pitchFamily="18" charset="0"/>
            </a:endParaRPr>
          </a:p>
          <a:p>
            <a:pPr marL="0" lvl="0" indent="0" algn="ctr">
              <a:lnSpc>
                <a:spcPct val="115000"/>
              </a:lnSpc>
              <a:spcAft>
                <a:spcPts val="800"/>
              </a:spcAft>
              <a:buSzPts val="1000"/>
              <a:buNone/>
              <a:tabLst>
                <a:tab pos="457200" algn="l"/>
              </a:tabLst>
            </a:pPr>
            <a:r>
              <a:rPr lang="en-GB" b="1" i="1" kern="100" dirty="0">
                <a:solidFill>
                  <a:srgbClr val="0070C0"/>
                </a:solidFill>
                <a:effectLst/>
                <a:ea typeface="Aptos" panose="020B0004020202020204" pitchFamily="34" charset="0"/>
                <a:cs typeface="Times New Roman" panose="02020603050405020304" pitchFamily="18" charset="0"/>
              </a:rPr>
              <a:t>“The classroom remains the most radical space of possibility.”</a:t>
            </a:r>
            <a:r>
              <a:rPr lang="en-GB" b="1" kern="100" dirty="0">
                <a:solidFill>
                  <a:srgbClr val="0070C0"/>
                </a:solidFill>
                <a:effectLst/>
                <a:ea typeface="Aptos" panose="020B0004020202020204" pitchFamily="34" charset="0"/>
                <a:cs typeface="Times New Roman" panose="02020603050405020304" pitchFamily="18" charset="0"/>
              </a:rPr>
              <a:t> – (Hooks, 1994)</a:t>
            </a:r>
          </a:p>
        </p:txBody>
      </p:sp>
      <p:sp>
        <p:nvSpPr>
          <p:cNvPr id="4" name="Title 3">
            <a:extLst>
              <a:ext uri="{FF2B5EF4-FFF2-40B4-BE49-F238E27FC236}">
                <a16:creationId xmlns:a16="http://schemas.microsoft.com/office/drawing/2014/main" id="{7F0D148A-F862-F5A4-7020-DA567357099E}"/>
              </a:ext>
            </a:extLst>
          </p:cNvPr>
          <p:cNvSpPr>
            <a:spLocks noGrp="1"/>
          </p:cNvSpPr>
          <p:nvPr>
            <p:ph type="ctrTitle"/>
          </p:nvPr>
        </p:nvSpPr>
        <p:spPr>
          <a:xfrm>
            <a:off x="188427" y="0"/>
            <a:ext cx="11232000" cy="720000"/>
          </a:xfrm>
        </p:spPr>
        <p:txBody>
          <a:bodyPr/>
          <a:lstStyle/>
          <a:p>
            <a:r>
              <a:rPr lang="en-GB" b="1" dirty="0">
                <a:effectLst/>
                <a:latin typeface="Arial" panose="020B0604020202020204" pitchFamily="34" charset="0"/>
                <a:ea typeface="Aptos" panose="020B0004020202020204" pitchFamily="34" charset="0"/>
              </a:rPr>
              <a:t>Conclusion</a:t>
            </a:r>
            <a:endParaRPr lang="en-GB" dirty="0"/>
          </a:p>
        </p:txBody>
      </p:sp>
      <p:sp>
        <p:nvSpPr>
          <p:cNvPr id="2" name="Slide Number Placeholder 1">
            <a:extLst>
              <a:ext uri="{FF2B5EF4-FFF2-40B4-BE49-F238E27FC236}">
                <a16:creationId xmlns:a16="http://schemas.microsoft.com/office/drawing/2014/main" id="{A97B62B8-94FF-DCC8-AA7B-560DB8B1062A}"/>
              </a:ext>
            </a:extLst>
          </p:cNvPr>
          <p:cNvSpPr>
            <a:spLocks noGrp="1"/>
          </p:cNvSpPr>
          <p:nvPr>
            <p:ph type="sldNum" sz="quarter" idx="4"/>
          </p:nvPr>
        </p:nvSpPr>
        <p:spPr/>
        <p:txBody>
          <a:bodyPr/>
          <a:lstStyle/>
          <a:p>
            <a:fld id="{2CC19541-5F6E-2C4C-BF21-196C1C8E2E31}" type="slidenum">
              <a:rPr lang="en-GB" smtClean="0"/>
              <a:pPr/>
              <a:t>16</a:t>
            </a:fld>
            <a:r>
              <a:rPr lang="en-GB"/>
              <a:t> </a:t>
            </a:r>
          </a:p>
        </p:txBody>
      </p:sp>
      <p:sp>
        <p:nvSpPr>
          <p:cNvPr id="6" name="Footer Placeholder 5">
            <a:extLst>
              <a:ext uri="{FF2B5EF4-FFF2-40B4-BE49-F238E27FC236}">
                <a16:creationId xmlns:a16="http://schemas.microsoft.com/office/drawing/2014/main" id="{C310AB56-976D-C428-96E8-171DC14F1DA4}"/>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4102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AD85-286C-A158-672B-327611B7C37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1B9970A-769B-F823-9E2D-BF86D6A280E1}"/>
              </a:ext>
            </a:extLst>
          </p:cNvPr>
          <p:cNvSpPr>
            <a:spLocks noGrp="1"/>
          </p:cNvSpPr>
          <p:nvPr>
            <p:ph type="body" sz="quarter" idx="15"/>
          </p:nvPr>
        </p:nvSpPr>
        <p:spPr>
          <a:xfrm>
            <a:off x="480000" y="1143508"/>
            <a:ext cx="10950002" cy="3223465"/>
          </a:xfrm>
        </p:spPr>
        <p:txBody>
          <a:bodyPr/>
          <a:lstStyle/>
          <a:p>
            <a:pPr>
              <a:lnSpc>
                <a:spcPct val="115000"/>
              </a:lnSpc>
              <a:spcAft>
                <a:spcPts val="800"/>
              </a:spcAft>
              <a:buSzPts val="1000"/>
              <a:tabLst>
                <a:tab pos="457200" algn="l"/>
              </a:tabLst>
            </a:pPr>
            <a:r>
              <a:rPr lang="en-GB" sz="2000" dirty="0"/>
              <a:t>Braun, V. and Clarke, V. (2022) </a:t>
            </a:r>
            <a:r>
              <a:rPr lang="en-GB" sz="2000" i="1" dirty="0"/>
              <a:t>Thematic analysis: a practical guide to understanding and doing</a:t>
            </a:r>
            <a:r>
              <a:rPr lang="en-GB" sz="2000" dirty="0"/>
              <a:t>. Thousand Oaks: Sage. Available at: </a:t>
            </a:r>
            <a:r>
              <a:rPr lang="en-GB" sz="2000" dirty="0">
                <a:hlinkClick r:id="rId3"/>
              </a:rPr>
              <a:t>https://bit.ly/3ICHBEr</a:t>
            </a:r>
            <a:r>
              <a:rPr lang="en-GB" sz="2000" dirty="0"/>
              <a:t> (Accessed: 20</a:t>
            </a:r>
            <a:r>
              <a:rPr lang="en-GB" sz="2000" baseline="30000" dirty="0"/>
              <a:t>th</a:t>
            </a:r>
            <a:r>
              <a:rPr lang="en-GB" sz="2000" dirty="0"/>
              <a:t> Oct 2024).</a:t>
            </a:r>
          </a:p>
          <a:p>
            <a:pPr>
              <a:lnSpc>
                <a:spcPct val="115000"/>
              </a:lnSpc>
              <a:spcAft>
                <a:spcPts val="800"/>
              </a:spcAft>
              <a:buSzPts val="1000"/>
              <a:tabLst>
                <a:tab pos="457200" algn="l"/>
              </a:tabLst>
            </a:pPr>
            <a:r>
              <a:rPr lang="en-GB" sz="2000" dirty="0"/>
              <a:t>British Educational Research Association (BERA) (2024) </a:t>
            </a:r>
            <a:r>
              <a:rPr lang="en-GB" sz="2000" i="1" dirty="0"/>
              <a:t>Ethical guidelines for educational research.</a:t>
            </a:r>
            <a:r>
              <a:rPr lang="en-GB" sz="2000" dirty="0"/>
              <a:t> 5th </a:t>
            </a:r>
            <a:r>
              <a:rPr lang="en-GB" sz="2000" dirty="0" err="1"/>
              <a:t>edn</a:t>
            </a:r>
            <a:r>
              <a:rPr lang="en-GB" sz="2000" dirty="0"/>
              <a:t>. London: British Educational Research Association. Available at: </a:t>
            </a:r>
            <a:r>
              <a:rPr lang="en-GB" sz="2000" dirty="0">
                <a:hlinkClick r:id="rId4"/>
              </a:rPr>
              <a:t>https://www.bera.ac.uk/publication/ethical-guidelines-for-educational-research-fifth-edition-2024</a:t>
            </a:r>
            <a:r>
              <a:rPr lang="en-GB" sz="2000" dirty="0"/>
              <a:t> (Accessed: [11/12/2024]).</a:t>
            </a:r>
          </a:p>
          <a:p>
            <a:pPr>
              <a:lnSpc>
                <a:spcPct val="115000"/>
              </a:lnSpc>
              <a:spcAft>
                <a:spcPts val="800"/>
              </a:spcAft>
              <a:buSzPts val="1000"/>
              <a:tabLst>
                <a:tab pos="457200" algn="l"/>
              </a:tabLst>
            </a:pPr>
            <a:r>
              <a:rPr lang="en-GB" sz="2000" dirty="0"/>
              <a:t>Bryman, A. (2016). </a:t>
            </a:r>
            <a:r>
              <a:rPr lang="en-GB" sz="2000" i="1" dirty="0"/>
              <a:t>Social research methods</a:t>
            </a:r>
            <a:r>
              <a:rPr lang="en-GB" sz="2000" dirty="0"/>
              <a:t> (5th ed.). Oxford University Press.</a:t>
            </a:r>
          </a:p>
          <a:p>
            <a:pPr>
              <a:lnSpc>
                <a:spcPct val="115000"/>
              </a:lnSpc>
              <a:spcAft>
                <a:spcPts val="800"/>
              </a:spcAft>
              <a:buSzPts val="1000"/>
              <a:tabLst>
                <a:tab pos="457200" algn="l"/>
              </a:tabLst>
            </a:pPr>
            <a:r>
              <a:rPr lang="en-GB" sz="2000" dirty="0"/>
              <a:t>Cohen, L., Manion, L., &amp; Morrison, K. (2018). </a:t>
            </a:r>
            <a:r>
              <a:rPr lang="en-GB" sz="2000" i="1" dirty="0"/>
              <a:t>Research methods in education</a:t>
            </a:r>
            <a:r>
              <a:rPr lang="en-GB" sz="2000" dirty="0"/>
              <a:t> (8th ed.). Routledge.</a:t>
            </a:r>
          </a:p>
          <a:p>
            <a:pPr>
              <a:lnSpc>
                <a:spcPct val="115000"/>
              </a:lnSpc>
              <a:spcAft>
                <a:spcPts val="800"/>
              </a:spcAft>
              <a:buSzPts val="1000"/>
              <a:tabLst>
                <a:tab pos="457200" algn="l"/>
              </a:tabLst>
            </a:pPr>
            <a:r>
              <a:rPr lang="en-GB" sz="2000" dirty="0"/>
              <a:t>Freire, P. (2000). </a:t>
            </a:r>
            <a:r>
              <a:rPr lang="en-GB" sz="2000" i="1" dirty="0"/>
              <a:t>Pedagogy of the oppressed</a:t>
            </a:r>
            <a:r>
              <a:rPr lang="en-GB" sz="2000" dirty="0"/>
              <a:t>. Bloomsbury.</a:t>
            </a:r>
          </a:p>
          <a:p>
            <a:pPr>
              <a:lnSpc>
                <a:spcPct val="115000"/>
              </a:lnSpc>
              <a:spcAft>
                <a:spcPts val="800"/>
              </a:spcAft>
              <a:buSzPts val="1000"/>
              <a:tabLst>
                <a:tab pos="457200" algn="l"/>
              </a:tabLst>
            </a:pPr>
            <a:r>
              <a:rPr lang="en-GB" sz="2000" dirty="0"/>
              <a:t>Hooks, b. (1994). </a:t>
            </a:r>
            <a:r>
              <a:rPr lang="en-GB" sz="2000" i="1" dirty="0"/>
              <a:t>Teaching to transgress: Education as the practice of freedom</a:t>
            </a:r>
            <a:r>
              <a:rPr lang="en-GB" sz="2000" dirty="0"/>
              <a:t>. Routledge.</a:t>
            </a:r>
            <a:br>
              <a:rPr lang="en-GB" sz="2000" dirty="0"/>
            </a:br>
            <a:endParaRPr lang="en-GB" sz="2000" dirty="0"/>
          </a:p>
        </p:txBody>
      </p:sp>
      <p:sp>
        <p:nvSpPr>
          <p:cNvPr id="4" name="Title 3">
            <a:extLst>
              <a:ext uri="{FF2B5EF4-FFF2-40B4-BE49-F238E27FC236}">
                <a16:creationId xmlns:a16="http://schemas.microsoft.com/office/drawing/2014/main" id="{22FC228A-B199-8953-62B9-1E3D7B6B326A}"/>
              </a:ext>
            </a:extLst>
          </p:cNvPr>
          <p:cNvSpPr>
            <a:spLocks noGrp="1"/>
          </p:cNvSpPr>
          <p:nvPr>
            <p:ph type="ctrTitle"/>
          </p:nvPr>
        </p:nvSpPr>
        <p:spPr>
          <a:xfrm>
            <a:off x="480000" y="136524"/>
            <a:ext cx="11232000" cy="720000"/>
          </a:xfrm>
        </p:spPr>
        <p:txBody>
          <a:bodyPr/>
          <a:lstStyle/>
          <a:p>
            <a:r>
              <a:rPr lang="en-GB" b="1" dirty="0">
                <a:effectLst/>
                <a:latin typeface="Arial" panose="020B0604020202020204" pitchFamily="34" charset="0"/>
                <a:ea typeface="Aptos" panose="020B0004020202020204" pitchFamily="34" charset="0"/>
              </a:rPr>
              <a:t>Presentation References</a:t>
            </a:r>
            <a:endParaRPr lang="en-GB" dirty="0"/>
          </a:p>
        </p:txBody>
      </p:sp>
      <p:sp>
        <p:nvSpPr>
          <p:cNvPr id="2" name="Slide Number Placeholder 1">
            <a:extLst>
              <a:ext uri="{FF2B5EF4-FFF2-40B4-BE49-F238E27FC236}">
                <a16:creationId xmlns:a16="http://schemas.microsoft.com/office/drawing/2014/main" id="{7A4DF469-E055-8B59-633E-A1C70E3A529A}"/>
              </a:ext>
            </a:extLst>
          </p:cNvPr>
          <p:cNvSpPr>
            <a:spLocks noGrp="1"/>
          </p:cNvSpPr>
          <p:nvPr>
            <p:ph type="sldNum" sz="quarter" idx="4"/>
          </p:nvPr>
        </p:nvSpPr>
        <p:spPr/>
        <p:txBody>
          <a:bodyPr/>
          <a:lstStyle/>
          <a:p>
            <a:fld id="{2CC19541-5F6E-2C4C-BF21-196C1C8E2E31}" type="slidenum">
              <a:rPr lang="en-GB" smtClean="0"/>
              <a:pPr/>
              <a:t>17</a:t>
            </a:fld>
            <a:r>
              <a:rPr lang="en-GB"/>
              <a:t> </a:t>
            </a:r>
          </a:p>
        </p:txBody>
      </p:sp>
      <p:sp>
        <p:nvSpPr>
          <p:cNvPr id="6" name="Footer Placeholder 5">
            <a:extLst>
              <a:ext uri="{FF2B5EF4-FFF2-40B4-BE49-F238E27FC236}">
                <a16:creationId xmlns:a16="http://schemas.microsoft.com/office/drawing/2014/main" id="{DEC8A817-D044-20A7-1453-FB954779F355}"/>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99109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4D7B6-79F9-6B2F-C50F-C1BEE584DC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597320-5987-C764-B399-F3A81CCC0CD9}"/>
              </a:ext>
            </a:extLst>
          </p:cNvPr>
          <p:cNvSpPr>
            <a:spLocks noGrp="1"/>
          </p:cNvSpPr>
          <p:nvPr>
            <p:ph type="ctrTitle"/>
          </p:nvPr>
        </p:nvSpPr>
        <p:spPr>
          <a:xfrm>
            <a:off x="368876" y="4709905"/>
            <a:ext cx="11232000" cy="720000"/>
          </a:xfrm>
        </p:spPr>
        <p:txBody>
          <a:bodyPr/>
          <a:lstStyle/>
          <a:p>
            <a:pPr algn="ctr"/>
            <a:r>
              <a:rPr lang="en-GB" b="1" dirty="0">
                <a:effectLst/>
                <a:latin typeface="Arial" panose="020B0604020202020204" pitchFamily="34" charset="0"/>
                <a:ea typeface="Aptos" panose="020B0004020202020204" pitchFamily="34" charset="0"/>
              </a:rPr>
              <a:t>Questions?</a:t>
            </a:r>
            <a:endParaRPr lang="en-GB" dirty="0"/>
          </a:p>
        </p:txBody>
      </p:sp>
      <p:sp>
        <p:nvSpPr>
          <p:cNvPr id="2" name="Slide Number Placeholder 1">
            <a:extLst>
              <a:ext uri="{FF2B5EF4-FFF2-40B4-BE49-F238E27FC236}">
                <a16:creationId xmlns:a16="http://schemas.microsoft.com/office/drawing/2014/main" id="{73B8E524-9B33-BA82-63CC-40057849EB33}"/>
              </a:ext>
            </a:extLst>
          </p:cNvPr>
          <p:cNvSpPr>
            <a:spLocks noGrp="1"/>
          </p:cNvSpPr>
          <p:nvPr>
            <p:ph type="sldNum" sz="quarter" idx="4"/>
          </p:nvPr>
        </p:nvSpPr>
        <p:spPr/>
        <p:txBody>
          <a:bodyPr/>
          <a:lstStyle/>
          <a:p>
            <a:fld id="{2CC19541-5F6E-2C4C-BF21-196C1C8E2E31}" type="slidenum">
              <a:rPr lang="en-GB" smtClean="0"/>
              <a:pPr/>
              <a:t>18</a:t>
            </a:fld>
            <a:r>
              <a:rPr lang="en-GB"/>
              <a:t> </a:t>
            </a:r>
          </a:p>
        </p:txBody>
      </p:sp>
      <p:sp>
        <p:nvSpPr>
          <p:cNvPr id="6" name="Footer Placeholder 5">
            <a:extLst>
              <a:ext uri="{FF2B5EF4-FFF2-40B4-BE49-F238E27FC236}">
                <a16:creationId xmlns:a16="http://schemas.microsoft.com/office/drawing/2014/main" id="{0675DE1B-F36F-AE35-8866-A0344D9166B2}"/>
              </a:ext>
            </a:extLst>
          </p:cNvPr>
          <p:cNvSpPr>
            <a:spLocks noGrp="1"/>
          </p:cNvSpPr>
          <p:nvPr>
            <p:ph type="ftr" sz="quarter" idx="3"/>
          </p:nvPr>
        </p:nvSpPr>
        <p:spPr/>
        <p:txBody>
          <a:bodyPr/>
          <a:lstStyle/>
          <a:p>
            <a:pPr algn="r"/>
            <a:r>
              <a:rPr lang="en-GB"/>
              <a:t>ARP - Increasing Participation in Tutorials</a:t>
            </a:r>
          </a:p>
        </p:txBody>
      </p:sp>
      <p:pic>
        <p:nvPicPr>
          <p:cNvPr id="8" name="Picture 2" descr="Light, Long Exposure, Bulb">
            <a:extLst>
              <a:ext uri="{FF2B5EF4-FFF2-40B4-BE49-F238E27FC236}">
                <a16:creationId xmlns:a16="http://schemas.microsoft.com/office/drawing/2014/main" id="{60A97C6B-829D-3037-F729-6209B63C2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92" b="23915"/>
          <a:stretch/>
        </p:blipFill>
        <p:spPr bwMode="auto">
          <a:xfrm>
            <a:off x="0" y="-1"/>
            <a:ext cx="12192000" cy="442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26D4F-8A65-4649-93E9-E0702AE601A1}"/>
              </a:ext>
            </a:extLst>
          </p:cNvPr>
          <p:cNvSpPr>
            <a:spLocks noGrp="1"/>
          </p:cNvSpPr>
          <p:nvPr>
            <p:ph type="title"/>
          </p:nvPr>
        </p:nvSpPr>
        <p:spPr/>
        <p:txBody>
          <a:bodyPr/>
          <a:lstStyle/>
          <a:p>
            <a:r>
              <a:rPr lang="en-US"/>
              <a:t>Thank you</a:t>
            </a:r>
          </a:p>
        </p:txBody>
      </p:sp>
      <p:sp>
        <p:nvSpPr>
          <p:cNvPr id="9" name="Text Placeholder 8">
            <a:extLst>
              <a:ext uri="{FF2B5EF4-FFF2-40B4-BE49-F238E27FC236}">
                <a16:creationId xmlns:a16="http://schemas.microsoft.com/office/drawing/2014/main" id="{2B85A869-3818-1949-A34B-744FBBFFFB57}"/>
              </a:ext>
            </a:extLst>
          </p:cNvPr>
          <p:cNvSpPr>
            <a:spLocks noGrp="1"/>
          </p:cNvSpPr>
          <p:nvPr>
            <p:ph type="body" sz="quarter" idx="4294967295"/>
          </p:nvPr>
        </p:nvSpPr>
        <p:spPr>
          <a:xfrm>
            <a:off x="4738688" y="2154238"/>
            <a:ext cx="7453312" cy="3233737"/>
          </a:xfrm>
        </p:spPr>
        <p:txBody>
          <a:bodyPr/>
          <a:lstStyle/>
          <a:p>
            <a:pPr lvl="0"/>
            <a:r>
              <a:rPr lang="en-US" dirty="0">
                <a:solidFill>
                  <a:schemeClr val="bg1"/>
                </a:solidFill>
              </a:rPr>
              <a:t>James Venning</a:t>
            </a:r>
            <a:br>
              <a:rPr lang="en-US" dirty="0">
                <a:solidFill>
                  <a:schemeClr val="bg1"/>
                </a:solidFill>
              </a:rPr>
            </a:br>
            <a:r>
              <a:rPr lang="en-US" dirty="0">
                <a:solidFill>
                  <a:schemeClr val="bg1"/>
                </a:solidFill>
                <a:hlinkClick r:id="rId2">
                  <a:extLst>
                    <a:ext uri="{A12FA001-AC4F-418D-AE19-62706E023703}">
                      <ahyp:hlinkClr xmlns:ahyp="http://schemas.microsoft.com/office/drawing/2018/hyperlinkcolor" val="tx"/>
                    </a:ext>
                  </a:extLst>
                </a:hlinkClick>
              </a:rPr>
              <a:t>j.venning@arts.ac.uk</a:t>
            </a:r>
            <a:endParaRPr lang="en-US" dirty="0">
              <a:solidFill>
                <a:schemeClr val="bg1"/>
              </a:solidFill>
            </a:endParaRPr>
          </a:p>
          <a:p>
            <a:pPr lvl="0"/>
            <a:endParaRPr lang="en-US" dirty="0">
              <a:solidFill>
                <a:schemeClr val="bg1"/>
              </a:solidFill>
            </a:endParaRPr>
          </a:p>
          <a:p>
            <a:pPr marL="0" lvl="0" indent="0">
              <a:buNone/>
            </a:pPr>
            <a:endParaRPr lang="en-US" dirty="0"/>
          </a:p>
          <a:p>
            <a:endParaRPr lang="en-US" dirty="0"/>
          </a:p>
          <a:p>
            <a:endParaRPr lang="en-US" dirty="0"/>
          </a:p>
        </p:txBody>
      </p:sp>
    </p:spTree>
    <p:extLst>
      <p:ext uri="{BB962C8B-B14F-4D97-AF65-F5344CB8AC3E}">
        <p14:creationId xmlns:p14="http://schemas.microsoft.com/office/powerpoint/2010/main" val="412553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A8CB94-1B9B-EA43-9D3A-39C833A58C2A}"/>
              </a:ext>
            </a:extLst>
          </p:cNvPr>
          <p:cNvSpPr>
            <a:spLocks noGrp="1"/>
          </p:cNvSpPr>
          <p:nvPr>
            <p:ph type="body" sz="quarter" idx="15"/>
          </p:nvPr>
        </p:nvSpPr>
        <p:spPr>
          <a:xfrm>
            <a:off x="479998" y="1602535"/>
            <a:ext cx="10950002" cy="3223465"/>
          </a:xfrm>
        </p:spPr>
        <p:txBody>
          <a:bodyPr/>
          <a:lstStyle/>
          <a:p>
            <a:pPr lvl="0">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Aim:</a:t>
            </a:r>
            <a:r>
              <a:rPr lang="en-GB" kern="100" dirty="0">
                <a:effectLst/>
                <a:latin typeface="+mj-lt"/>
                <a:ea typeface="Aptos" panose="020B0004020202020204" pitchFamily="34" charset="0"/>
                <a:cs typeface="Times New Roman" panose="02020603050405020304" pitchFamily="18" charset="0"/>
              </a:rPr>
              <a:t> Investigate barriers to participation in tutorials and propose equitable strategies to improve these and a</a:t>
            </a:r>
            <a:r>
              <a:rPr lang="en-GB" kern="100" dirty="0">
                <a:latin typeface="+mj-lt"/>
                <a:ea typeface="Aptos" panose="020B0004020202020204" pitchFamily="34" charset="0"/>
                <a:cs typeface="Times New Roman" panose="02020603050405020304" pitchFamily="18" charset="0"/>
              </a:rPr>
              <a:t>ddress the following; </a:t>
            </a:r>
            <a:endParaRPr lang="en-GB" kern="100" dirty="0">
              <a:effectLst/>
              <a:latin typeface="+mj-lt"/>
              <a:ea typeface="Aptos" panose="020B0004020202020204" pitchFamily="34" charset="0"/>
              <a:cs typeface="Times New Roman" panose="02020603050405020304" pitchFamily="18" charset="0"/>
            </a:endParaRPr>
          </a:p>
          <a:p>
            <a:pPr lvl="1">
              <a:lnSpc>
                <a:spcPct val="115000"/>
              </a:lnSpc>
              <a:spcAft>
                <a:spcPts val="800"/>
              </a:spcAft>
              <a:buSzPct val="150000"/>
              <a:buFont typeface="Wingdings" panose="05000000000000000000" pitchFamily="2" charset="2"/>
              <a:buChar char="§"/>
              <a:tabLst>
                <a:tab pos="457200" algn="l"/>
              </a:tabLst>
            </a:pPr>
            <a:endParaRPr lang="en-GB" b="1" kern="100" dirty="0">
              <a:effectLst/>
              <a:latin typeface="+mj-lt"/>
              <a:ea typeface="Aptos" panose="020B0004020202020204" pitchFamily="34" charset="0"/>
              <a:cs typeface="Times New Roman" panose="02020603050405020304" pitchFamily="18" charset="0"/>
            </a:endParaRPr>
          </a:p>
          <a:p>
            <a:pPr lvl="1">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Context - Social Justice :</a:t>
            </a:r>
            <a:r>
              <a:rPr lang="en-GB" kern="100" dirty="0">
                <a:effectLst/>
                <a:latin typeface="+mj-lt"/>
                <a:ea typeface="Aptos" panose="020B0004020202020204" pitchFamily="34" charset="0"/>
                <a:cs typeface="Times New Roman" panose="02020603050405020304" pitchFamily="18" charset="0"/>
              </a:rPr>
              <a:t> Tutorials are key to learning but often exclude marginalised groups due to systemic barriers (Hooks, 1994</a:t>
            </a:r>
            <a:r>
              <a:rPr lang="en-GB" dirty="0"/>
              <a:t> ; Freire, 2000</a:t>
            </a:r>
            <a:r>
              <a:rPr lang="en-GB" kern="100" dirty="0">
                <a:effectLst/>
                <a:latin typeface="+mj-lt"/>
                <a:ea typeface="Aptos" panose="020B0004020202020204" pitchFamily="34" charset="0"/>
                <a:cs typeface="Times New Roman" panose="02020603050405020304" pitchFamily="18" charset="0"/>
              </a:rPr>
              <a:t>).</a:t>
            </a:r>
          </a:p>
          <a:p>
            <a:pPr lvl="0">
              <a:lnSpc>
                <a:spcPct val="115000"/>
              </a:lnSpc>
              <a:spcAft>
                <a:spcPts val="800"/>
              </a:spcAft>
              <a:buSzPct val="150000"/>
              <a:buFont typeface="Wingdings" panose="05000000000000000000" pitchFamily="2" charset="2"/>
              <a:buChar char="§"/>
              <a:tabLst>
                <a:tab pos="457200" algn="l"/>
              </a:tabLst>
            </a:pPr>
            <a:endParaRPr lang="en-GB" kern="100" dirty="0">
              <a:effectLst/>
              <a:latin typeface="+mj-lt"/>
              <a:ea typeface="Aptos" panose="020B0004020202020204" pitchFamily="34" charset="0"/>
              <a:cs typeface="Times New Roman" panose="02020603050405020304" pitchFamily="18" charset="0"/>
            </a:endParaRPr>
          </a:p>
          <a:p>
            <a:pPr lvl="1">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Why This Matters:</a:t>
            </a:r>
            <a:r>
              <a:rPr lang="en-GB" kern="100" dirty="0">
                <a:effectLst/>
                <a:latin typeface="+mj-lt"/>
                <a:ea typeface="Aptos" panose="020B0004020202020204" pitchFamily="34" charset="0"/>
                <a:cs typeface="Times New Roman" panose="02020603050405020304" pitchFamily="18" charset="0"/>
              </a:rPr>
              <a:t> Diverse, large global cohorts (e.g., international students) face specific challenges such as Social anxiety, cultural and language barriers.</a:t>
            </a:r>
          </a:p>
          <a:p>
            <a:endParaRPr lang="en-GB" dirty="0"/>
          </a:p>
        </p:txBody>
      </p:sp>
      <p:sp>
        <p:nvSpPr>
          <p:cNvPr id="4" name="Title 3">
            <a:extLst>
              <a:ext uri="{FF2B5EF4-FFF2-40B4-BE49-F238E27FC236}">
                <a16:creationId xmlns:a16="http://schemas.microsoft.com/office/drawing/2014/main" id="{17962F85-50E9-C741-B156-16978F777684}"/>
              </a:ext>
            </a:extLst>
          </p:cNvPr>
          <p:cNvSpPr>
            <a:spLocks noGrp="1"/>
          </p:cNvSpPr>
          <p:nvPr>
            <p:ph type="ctrTitle"/>
          </p:nvPr>
        </p:nvSpPr>
        <p:spPr/>
        <p:txBody>
          <a:bodyPr/>
          <a:lstStyle/>
          <a:p>
            <a:r>
              <a:rPr lang="en-GB" b="1" dirty="0">
                <a:effectLst/>
                <a:latin typeface="Arial" panose="020B0604020202020204" pitchFamily="34" charset="0"/>
                <a:ea typeface="Aptos" panose="020B0004020202020204" pitchFamily="34" charset="0"/>
              </a:rPr>
              <a:t>Introduction and Context </a:t>
            </a:r>
            <a:endParaRPr lang="en-GB" dirty="0"/>
          </a:p>
        </p:txBody>
      </p:sp>
      <p:sp>
        <p:nvSpPr>
          <p:cNvPr id="2" name="Slide Number Placeholder 1">
            <a:extLst>
              <a:ext uri="{FF2B5EF4-FFF2-40B4-BE49-F238E27FC236}">
                <a16:creationId xmlns:a16="http://schemas.microsoft.com/office/drawing/2014/main" id="{47425B05-083A-1341-9E1E-DF0915CE7122}"/>
              </a:ext>
            </a:extLst>
          </p:cNvPr>
          <p:cNvSpPr>
            <a:spLocks noGrp="1"/>
          </p:cNvSpPr>
          <p:nvPr>
            <p:ph type="sldNum" sz="quarter" idx="4"/>
          </p:nvPr>
        </p:nvSpPr>
        <p:spPr/>
        <p:txBody>
          <a:bodyPr/>
          <a:lstStyle/>
          <a:p>
            <a:fld id="{2CC19541-5F6E-2C4C-BF21-196C1C8E2E31}" type="slidenum">
              <a:rPr lang="en-GB" smtClean="0"/>
              <a:pPr/>
              <a:t>2</a:t>
            </a:fld>
            <a:r>
              <a:rPr lang="en-GB"/>
              <a:t> </a:t>
            </a:r>
          </a:p>
        </p:txBody>
      </p:sp>
      <p:sp>
        <p:nvSpPr>
          <p:cNvPr id="6" name="Footer Placeholder 5">
            <a:extLst>
              <a:ext uri="{FF2B5EF4-FFF2-40B4-BE49-F238E27FC236}">
                <a16:creationId xmlns:a16="http://schemas.microsoft.com/office/drawing/2014/main" id="{EF217284-AD74-9240-9A9B-18954F86F3EE}"/>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2010592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5605-35D0-1547-AC62-745D2EAA6B27}"/>
              </a:ext>
            </a:extLst>
          </p:cNvPr>
          <p:cNvSpPr>
            <a:spLocks noGrp="1"/>
          </p:cNvSpPr>
          <p:nvPr>
            <p:ph type="ctrTitle"/>
          </p:nvPr>
        </p:nvSpPr>
        <p:spPr/>
        <p:txBody>
          <a:bodyPr/>
          <a:lstStyle/>
          <a:p>
            <a:r>
              <a:rPr lang="en-GB" dirty="0"/>
              <a:t>Additional Slides for Q&amp;A</a:t>
            </a:r>
          </a:p>
        </p:txBody>
      </p:sp>
    </p:spTree>
    <p:extLst>
      <p:ext uri="{BB962C8B-B14F-4D97-AF65-F5344CB8AC3E}">
        <p14:creationId xmlns:p14="http://schemas.microsoft.com/office/powerpoint/2010/main" val="72556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45A0-478B-7F1F-A64F-8AEB84A61C5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50E9F6A-2C31-254B-AEEB-ECFF5F599A68}"/>
              </a:ext>
            </a:extLst>
          </p:cNvPr>
          <p:cNvSpPr>
            <a:spLocks noGrp="1"/>
          </p:cNvSpPr>
          <p:nvPr>
            <p:ph type="body" sz="quarter" idx="15"/>
          </p:nvPr>
        </p:nvSpPr>
        <p:spPr>
          <a:xfrm>
            <a:off x="554958" y="1149938"/>
            <a:ext cx="10950002" cy="3223465"/>
          </a:xfrm>
        </p:spPr>
        <p:txBody>
          <a:bodyPr/>
          <a:lstStyle/>
          <a:p>
            <a:r>
              <a:rPr lang="en-GB" dirty="0"/>
              <a:t>Bryman (2016) also notes that surveys provide anonymity, which can reduce social desirability bias and lead to more honest responses especially on sensitive issues like race, class, and culture.</a:t>
            </a:r>
          </a:p>
          <a:p>
            <a:r>
              <a:rPr lang="en-GB" dirty="0"/>
              <a:t>Thomas and Harden (2008) argue that written surveys allow respondents to process questions at their own pace, encouraging reflection and more in-depth responses. </a:t>
            </a:r>
          </a:p>
          <a:p>
            <a:r>
              <a:rPr lang="en-GB" dirty="0"/>
              <a:t>bell hooks’ (2003) call for educational practices that empower all students to share their perspectives, especially those who may feel marginalised in traditional classroom settings.</a:t>
            </a:r>
          </a:p>
          <a:p>
            <a:r>
              <a:rPr lang="en-GB" dirty="0"/>
              <a:t>capture the voices of students who might feel hesitant to participate in live discussions</a:t>
            </a:r>
          </a:p>
        </p:txBody>
      </p:sp>
      <p:sp>
        <p:nvSpPr>
          <p:cNvPr id="4" name="Title 3">
            <a:extLst>
              <a:ext uri="{FF2B5EF4-FFF2-40B4-BE49-F238E27FC236}">
                <a16:creationId xmlns:a16="http://schemas.microsoft.com/office/drawing/2014/main" id="{61EB85A0-02C7-69A8-2C5C-127127CED821}"/>
              </a:ext>
            </a:extLst>
          </p:cNvPr>
          <p:cNvSpPr>
            <a:spLocks noGrp="1"/>
          </p:cNvSpPr>
          <p:nvPr>
            <p:ph type="ctrTitle"/>
          </p:nvPr>
        </p:nvSpPr>
        <p:spPr>
          <a:xfrm>
            <a:off x="480000" y="172537"/>
            <a:ext cx="11232000" cy="720000"/>
          </a:xfrm>
        </p:spPr>
        <p:txBody>
          <a:bodyPr/>
          <a:lstStyle/>
          <a:p>
            <a:r>
              <a:rPr lang="en-GB" dirty="0"/>
              <a:t>Why Surveys?</a:t>
            </a:r>
          </a:p>
        </p:txBody>
      </p:sp>
      <p:sp>
        <p:nvSpPr>
          <p:cNvPr id="2" name="Slide Number Placeholder 1">
            <a:extLst>
              <a:ext uri="{FF2B5EF4-FFF2-40B4-BE49-F238E27FC236}">
                <a16:creationId xmlns:a16="http://schemas.microsoft.com/office/drawing/2014/main" id="{CEEF29BC-6A18-3C77-867D-4F8C285371CF}"/>
              </a:ext>
            </a:extLst>
          </p:cNvPr>
          <p:cNvSpPr>
            <a:spLocks noGrp="1"/>
          </p:cNvSpPr>
          <p:nvPr>
            <p:ph type="sldNum" sz="quarter" idx="4"/>
          </p:nvPr>
        </p:nvSpPr>
        <p:spPr/>
        <p:txBody>
          <a:bodyPr/>
          <a:lstStyle/>
          <a:p>
            <a:fld id="{2CC19541-5F6E-2C4C-BF21-196C1C8E2E31}" type="slidenum">
              <a:rPr lang="en-GB" smtClean="0"/>
              <a:pPr/>
              <a:t>21</a:t>
            </a:fld>
            <a:r>
              <a:rPr lang="en-GB"/>
              <a:t> </a:t>
            </a:r>
          </a:p>
        </p:txBody>
      </p:sp>
      <p:sp>
        <p:nvSpPr>
          <p:cNvPr id="6" name="Footer Placeholder 5">
            <a:extLst>
              <a:ext uri="{FF2B5EF4-FFF2-40B4-BE49-F238E27FC236}">
                <a16:creationId xmlns:a16="http://schemas.microsoft.com/office/drawing/2014/main" id="{56BDC8CF-6EBE-4EB1-BF67-1D9AAB5A9D22}"/>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93117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389D-EFF0-2870-E6A8-02B6A5C3A6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5E71C1-A5BC-E231-81C9-C71140B6D654}"/>
              </a:ext>
            </a:extLst>
          </p:cNvPr>
          <p:cNvSpPr>
            <a:spLocks noGrp="1"/>
          </p:cNvSpPr>
          <p:nvPr>
            <p:ph type="body" sz="quarter" idx="15"/>
          </p:nvPr>
        </p:nvSpPr>
        <p:spPr>
          <a:xfrm>
            <a:off x="474918" y="1035599"/>
            <a:ext cx="10950002" cy="3223465"/>
          </a:xfrm>
        </p:spPr>
        <p:txBody>
          <a:bodyPr/>
          <a:lstStyle/>
          <a:p>
            <a:r>
              <a:rPr lang="en-GB" i="1" dirty="0"/>
              <a:t>Decolonising the University</a:t>
            </a:r>
            <a:r>
              <a:rPr lang="en-GB" dirty="0"/>
              <a:t> by Bhambra, </a:t>
            </a:r>
            <a:r>
              <a:rPr lang="en-GB" dirty="0" err="1"/>
              <a:t>Gebrial</a:t>
            </a:r>
            <a:r>
              <a:rPr lang="en-GB" dirty="0"/>
              <a:t>, and </a:t>
            </a:r>
            <a:r>
              <a:rPr lang="en-GB" dirty="0" err="1"/>
              <a:t>Niṣanciolu</a:t>
            </a:r>
            <a:r>
              <a:rPr lang="en-GB" dirty="0"/>
              <a:t> (2018), which emphasises the importance of representing diverse experiences in educational settings</a:t>
            </a:r>
          </a:p>
          <a:p>
            <a:r>
              <a:rPr lang="en-GB" dirty="0"/>
              <a:t>Converse and Presser’s (2011) </a:t>
            </a:r>
            <a:r>
              <a:rPr lang="en-GB" i="1" dirty="0"/>
              <a:t>Survey Questions: Handcrafting the Standardized Questionnaire</a:t>
            </a:r>
            <a:r>
              <a:rPr lang="en-GB" dirty="0"/>
              <a:t>, I prioritised clarity and simplicity</a:t>
            </a:r>
          </a:p>
          <a:p>
            <a:r>
              <a:rPr lang="en-GB" dirty="0"/>
              <a:t>I specified options like “language differences,” and “Disability impacts,” also open ended options so they can share their own “previous educational experiences, inspired by Feigenbaum and </a:t>
            </a:r>
            <a:r>
              <a:rPr lang="en-GB" dirty="0" err="1"/>
              <a:t>Alamalhodaei</a:t>
            </a:r>
            <a:r>
              <a:rPr lang="en-GB" dirty="0"/>
              <a:t> </a:t>
            </a:r>
            <a:r>
              <a:rPr lang="en-GB" i="1" dirty="0"/>
              <a:t>The Data Storytelling Workbook</a:t>
            </a:r>
            <a:r>
              <a:rPr lang="en-GB" dirty="0"/>
              <a:t> (2020)</a:t>
            </a:r>
          </a:p>
          <a:p>
            <a:r>
              <a:rPr lang="en-GB" dirty="0"/>
              <a:t>Closed-ended questions allowed me to gather standardised data across key themes</a:t>
            </a:r>
          </a:p>
        </p:txBody>
      </p:sp>
      <p:sp>
        <p:nvSpPr>
          <p:cNvPr id="4" name="Title 3">
            <a:extLst>
              <a:ext uri="{FF2B5EF4-FFF2-40B4-BE49-F238E27FC236}">
                <a16:creationId xmlns:a16="http://schemas.microsoft.com/office/drawing/2014/main" id="{C6D27377-036B-652E-6B16-FDD6FB6E8886}"/>
              </a:ext>
            </a:extLst>
          </p:cNvPr>
          <p:cNvSpPr>
            <a:spLocks noGrp="1"/>
          </p:cNvSpPr>
          <p:nvPr>
            <p:ph type="ctrTitle"/>
          </p:nvPr>
        </p:nvSpPr>
        <p:spPr>
          <a:xfrm>
            <a:off x="480575" y="136524"/>
            <a:ext cx="11232000" cy="720000"/>
          </a:xfrm>
        </p:spPr>
        <p:txBody>
          <a:bodyPr/>
          <a:lstStyle/>
          <a:p>
            <a:r>
              <a:rPr lang="en-GB" dirty="0"/>
              <a:t>Creating Surveys?</a:t>
            </a:r>
          </a:p>
        </p:txBody>
      </p:sp>
      <p:sp>
        <p:nvSpPr>
          <p:cNvPr id="2" name="Slide Number Placeholder 1">
            <a:extLst>
              <a:ext uri="{FF2B5EF4-FFF2-40B4-BE49-F238E27FC236}">
                <a16:creationId xmlns:a16="http://schemas.microsoft.com/office/drawing/2014/main" id="{CE1793ED-9693-89AA-57AF-C1E246DD1737}"/>
              </a:ext>
            </a:extLst>
          </p:cNvPr>
          <p:cNvSpPr>
            <a:spLocks noGrp="1"/>
          </p:cNvSpPr>
          <p:nvPr>
            <p:ph type="sldNum" sz="quarter" idx="4"/>
          </p:nvPr>
        </p:nvSpPr>
        <p:spPr/>
        <p:txBody>
          <a:bodyPr/>
          <a:lstStyle/>
          <a:p>
            <a:fld id="{2CC19541-5F6E-2C4C-BF21-196C1C8E2E31}" type="slidenum">
              <a:rPr lang="en-GB" smtClean="0"/>
              <a:pPr/>
              <a:t>22</a:t>
            </a:fld>
            <a:r>
              <a:rPr lang="en-GB"/>
              <a:t> </a:t>
            </a:r>
          </a:p>
        </p:txBody>
      </p:sp>
      <p:sp>
        <p:nvSpPr>
          <p:cNvPr id="6" name="Footer Placeholder 5">
            <a:extLst>
              <a:ext uri="{FF2B5EF4-FFF2-40B4-BE49-F238E27FC236}">
                <a16:creationId xmlns:a16="http://schemas.microsoft.com/office/drawing/2014/main" id="{7822A95C-5FBF-CA1F-9B13-99336AA95CBB}"/>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6124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7EC9F-25DB-92C4-76CF-39BF677F6CC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3A0649-5AB3-B45B-E45E-A410AA910D96}"/>
              </a:ext>
            </a:extLst>
          </p:cNvPr>
          <p:cNvSpPr>
            <a:spLocks noGrp="1"/>
          </p:cNvSpPr>
          <p:nvPr>
            <p:ph type="body" sz="quarter" idx="15"/>
          </p:nvPr>
        </p:nvSpPr>
        <p:spPr>
          <a:xfrm>
            <a:off x="480575" y="1203892"/>
            <a:ext cx="10950002" cy="3223465"/>
          </a:xfrm>
        </p:spPr>
        <p:txBody>
          <a:bodyPr/>
          <a:lstStyle/>
          <a:p>
            <a:r>
              <a:rPr lang="en-GB" sz="2100" b="0" i="0" dirty="0">
                <a:solidFill>
                  <a:srgbClr val="444444"/>
                </a:solidFill>
                <a:effectLst/>
                <a:latin typeface="+mj-lt"/>
              </a:rPr>
              <a:t>I included questions that explicitly acknowledge different cultural experiences, such as: ‘’</a:t>
            </a:r>
            <a:r>
              <a:rPr lang="en-GB" sz="2100" i="1" dirty="0">
                <a:latin typeface="+mj-lt"/>
              </a:rPr>
              <a:t>Do you feel that your background and experiences are reflected in the content and discussions during tutorials?”</a:t>
            </a:r>
          </a:p>
          <a:p>
            <a:r>
              <a:rPr lang="en-GB" sz="2100" dirty="0">
                <a:latin typeface="+mj-lt"/>
              </a:rPr>
              <a:t>I avoided questions that could be too personal or intrusive, focusing instead on general experiences rather than specifics</a:t>
            </a:r>
            <a:endParaRPr lang="en-GB" sz="2100" i="1" dirty="0">
              <a:latin typeface="+mj-lt"/>
            </a:endParaRPr>
          </a:p>
          <a:p>
            <a:r>
              <a:rPr lang="en-GB" sz="2100" dirty="0">
                <a:latin typeface="+mj-lt"/>
              </a:rPr>
              <a:t>I ensured the survey is voluntary</a:t>
            </a:r>
            <a:endParaRPr lang="en-GB" sz="2100" i="1" dirty="0">
              <a:latin typeface="+mj-lt"/>
            </a:endParaRPr>
          </a:p>
          <a:p>
            <a:r>
              <a:rPr lang="en-GB" sz="2100" dirty="0">
                <a:latin typeface="+mj-lt"/>
              </a:rPr>
              <a:t>making the survey clear and approachable for students of various backgrounds and abilities</a:t>
            </a:r>
            <a:endParaRPr lang="en-GB" sz="2100" i="1" dirty="0">
              <a:latin typeface="+mj-lt"/>
            </a:endParaRPr>
          </a:p>
          <a:p>
            <a:r>
              <a:rPr lang="en-GB" sz="2100" dirty="0">
                <a:latin typeface="+mj-lt"/>
              </a:rPr>
              <a:t>I adjusted questions to capture both behavioural and emotional aspects of engagement. For instance, instead of asking broadly about participation, I included questions probing both attendance and the comfort level of expressing opinions in tutorials.</a:t>
            </a:r>
            <a:endParaRPr lang="en-GB" sz="2100" i="1" dirty="0">
              <a:latin typeface="+mj-lt"/>
            </a:endParaRPr>
          </a:p>
        </p:txBody>
      </p:sp>
      <p:sp>
        <p:nvSpPr>
          <p:cNvPr id="4" name="Title 3">
            <a:extLst>
              <a:ext uri="{FF2B5EF4-FFF2-40B4-BE49-F238E27FC236}">
                <a16:creationId xmlns:a16="http://schemas.microsoft.com/office/drawing/2014/main" id="{E57374BF-81AA-BF00-BB12-30590D7A6CA4}"/>
              </a:ext>
            </a:extLst>
          </p:cNvPr>
          <p:cNvSpPr>
            <a:spLocks noGrp="1"/>
          </p:cNvSpPr>
          <p:nvPr>
            <p:ph type="ctrTitle"/>
          </p:nvPr>
        </p:nvSpPr>
        <p:spPr>
          <a:xfrm>
            <a:off x="480575" y="136524"/>
            <a:ext cx="11232000" cy="720000"/>
          </a:xfrm>
        </p:spPr>
        <p:txBody>
          <a:bodyPr/>
          <a:lstStyle/>
          <a:p>
            <a:r>
              <a:rPr lang="en-GB" dirty="0"/>
              <a:t>Creating Surveys?</a:t>
            </a:r>
          </a:p>
        </p:txBody>
      </p:sp>
      <p:sp>
        <p:nvSpPr>
          <p:cNvPr id="2" name="Slide Number Placeholder 1">
            <a:extLst>
              <a:ext uri="{FF2B5EF4-FFF2-40B4-BE49-F238E27FC236}">
                <a16:creationId xmlns:a16="http://schemas.microsoft.com/office/drawing/2014/main" id="{817F18B9-3B57-53EC-AC3D-5DD9DDE25BA5}"/>
              </a:ext>
            </a:extLst>
          </p:cNvPr>
          <p:cNvSpPr>
            <a:spLocks noGrp="1"/>
          </p:cNvSpPr>
          <p:nvPr>
            <p:ph type="sldNum" sz="quarter" idx="4"/>
          </p:nvPr>
        </p:nvSpPr>
        <p:spPr/>
        <p:txBody>
          <a:bodyPr/>
          <a:lstStyle/>
          <a:p>
            <a:fld id="{2CC19541-5F6E-2C4C-BF21-196C1C8E2E31}" type="slidenum">
              <a:rPr lang="en-GB" smtClean="0"/>
              <a:pPr/>
              <a:t>23</a:t>
            </a:fld>
            <a:r>
              <a:rPr lang="en-GB"/>
              <a:t> </a:t>
            </a:r>
          </a:p>
        </p:txBody>
      </p:sp>
      <p:sp>
        <p:nvSpPr>
          <p:cNvPr id="6" name="Footer Placeholder 5">
            <a:extLst>
              <a:ext uri="{FF2B5EF4-FFF2-40B4-BE49-F238E27FC236}">
                <a16:creationId xmlns:a16="http://schemas.microsoft.com/office/drawing/2014/main" id="{CA788AA8-137E-A7A7-95E3-068108B69336}"/>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223517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2CE72-B6AA-4C86-6A83-2D3A21DEE5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F0DC89C-987A-112F-964A-DBBD2204D3DD}"/>
              </a:ext>
            </a:extLst>
          </p:cNvPr>
          <p:cNvSpPr>
            <a:spLocks noGrp="1"/>
          </p:cNvSpPr>
          <p:nvPr>
            <p:ph type="body" sz="quarter" idx="15"/>
          </p:nvPr>
        </p:nvSpPr>
        <p:spPr>
          <a:xfrm>
            <a:off x="480575" y="1376421"/>
            <a:ext cx="10950002" cy="3223465"/>
          </a:xfrm>
        </p:spPr>
        <p:txBody>
          <a:bodyPr/>
          <a:lstStyle/>
          <a:p>
            <a:r>
              <a:rPr lang="en-GB" b="1" dirty="0"/>
              <a:t>Questions Covered</a:t>
            </a:r>
            <a:r>
              <a:rPr lang="en-GB" dirty="0"/>
              <a:t>: </a:t>
            </a:r>
          </a:p>
          <a:p>
            <a:pPr lvl="1"/>
            <a:r>
              <a:rPr lang="en-GB" dirty="0"/>
              <a:t>Student survey - Attendance patterns, barriers to participation, comfort levels, perceptions of inclusivity, and preferred tutorial formats.</a:t>
            </a:r>
          </a:p>
          <a:p>
            <a:pPr lvl="1"/>
            <a:r>
              <a:rPr lang="en-GB" dirty="0"/>
              <a:t>Experience levels, perceived student barriers, effective participation methods, use of dialogue-building techniques, and inclusivity challenges.</a:t>
            </a:r>
            <a:endParaRPr lang="en-GB" sz="3200" i="1" dirty="0"/>
          </a:p>
        </p:txBody>
      </p:sp>
      <p:sp>
        <p:nvSpPr>
          <p:cNvPr id="4" name="Title 3">
            <a:extLst>
              <a:ext uri="{FF2B5EF4-FFF2-40B4-BE49-F238E27FC236}">
                <a16:creationId xmlns:a16="http://schemas.microsoft.com/office/drawing/2014/main" id="{C864E575-529F-55E8-E785-37D507297313}"/>
              </a:ext>
            </a:extLst>
          </p:cNvPr>
          <p:cNvSpPr>
            <a:spLocks noGrp="1"/>
          </p:cNvSpPr>
          <p:nvPr>
            <p:ph type="ctrTitle"/>
          </p:nvPr>
        </p:nvSpPr>
        <p:spPr/>
        <p:txBody>
          <a:bodyPr/>
          <a:lstStyle/>
          <a:p>
            <a:r>
              <a:rPr lang="en-GB" dirty="0"/>
              <a:t>Creating Surveys?</a:t>
            </a:r>
          </a:p>
        </p:txBody>
      </p:sp>
      <p:sp>
        <p:nvSpPr>
          <p:cNvPr id="2" name="Slide Number Placeholder 1">
            <a:extLst>
              <a:ext uri="{FF2B5EF4-FFF2-40B4-BE49-F238E27FC236}">
                <a16:creationId xmlns:a16="http://schemas.microsoft.com/office/drawing/2014/main" id="{B3A5BACF-E5D1-D494-CC6C-41EC0C9B8928}"/>
              </a:ext>
            </a:extLst>
          </p:cNvPr>
          <p:cNvSpPr>
            <a:spLocks noGrp="1"/>
          </p:cNvSpPr>
          <p:nvPr>
            <p:ph type="sldNum" sz="quarter" idx="4"/>
          </p:nvPr>
        </p:nvSpPr>
        <p:spPr/>
        <p:txBody>
          <a:bodyPr/>
          <a:lstStyle/>
          <a:p>
            <a:fld id="{2CC19541-5F6E-2C4C-BF21-196C1C8E2E31}" type="slidenum">
              <a:rPr lang="en-GB" smtClean="0"/>
              <a:pPr/>
              <a:t>24</a:t>
            </a:fld>
            <a:r>
              <a:rPr lang="en-GB"/>
              <a:t> </a:t>
            </a:r>
          </a:p>
        </p:txBody>
      </p:sp>
      <p:sp>
        <p:nvSpPr>
          <p:cNvPr id="6" name="Footer Placeholder 5">
            <a:extLst>
              <a:ext uri="{FF2B5EF4-FFF2-40B4-BE49-F238E27FC236}">
                <a16:creationId xmlns:a16="http://schemas.microsoft.com/office/drawing/2014/main" id="{76667D5C-C99C-0227-5433-EA9ED0515023}"/>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75425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CBE39-1166-23C7-85D0-1DBD62CAD7E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359859-0110-64A7-E6A9-28B5E0DFF20D}"/>
              </a:ext>
            </a:extLst>
          </p:cNvPr>
          <p:cNvSpPr>
            <a:spLocks noGrp="1"/>
          </p:cNvSpPr>
          <p:nvPr>
            <p:ph type="body" sz="quarter" idx="15"/>
          </p:nvPr>
        </p:nvSpPr>
        <p:spPr>
          <a:xfrm>
            <a:off x="414074" y="1226792"/>
            <a:ext cx="10950002" cy="3223465"/>
          </a:xfrm>
        </p:spPr>
        <p:txBody>
          <a:bodyPr/>
          <a:lstStyle/>
          <a:p>
            <a:r>
              <a:rPr lang="en-GB" sz="1200" dirty="0"/>
              <a:t>Braun and Clarke’s (2022) </a:t>
            </a:r>
            <a:r>
              <a:rPr lang="en-GB" sz="1200" i="1" dirty="0"/>
              <a:t>Thematic Analysis: A Practical Guide </a:t>
            </a:r>
            <a:r>
              <a:rPr lang="en-GB" sz="1200" dirty="0"/>
              <a:t>provides a practical framework for analysing textual data</a:t>
            </a:r>
          </a:p>
          <a:p>
            <a:pPr lvl="1"/>
            <a:r>
              <a:rPr lang="en-GB" sz="1200" dirty="0"/>
              <a:t>Their six-step method facilitates identifying, organising, and interpreting themes</a:t>
            </a:r>
          </a:p>
          <a:p>
            <a:pPr lvl="1"/>
            <a:r>
              <a:rPr lang="en-GB" sz="1200" dirty="0"/>
              <a:t>systematic exploration of the underlying themes that affect student participation, offering a structured approach to understanding how barriers manifest in specific patterns across the cohort</a:t>
            </a:r>
          </a:p>
          <a:p>
            <a:pPr lvl="1"/>
            <a:endParaRPr lang="en-GB" sz="1200" i="1" dirty="0"/>
          </a:p>
          <a:p>
            <a:pPr>
              <a:buFont typeface="+mj-lt"/>
              <a:buAutoNum type="arabicPeriod"/>
            </a:pPr>
            <a:r>
              <a:rPr lang="en-GB" sz="1200" b="1" dirty="0"/>
              <a:t>Familiarisation</a:t>
            </a:r>
            <a:r>
              <a:rPr lang="en-GB" sz="1200" dirty="0"/>
              <a:t>: I reviewed responses multiple times to note patterns and recurring ideas.</a:t>
            </a:r>
          </a:p>
          <a:p>
            <a:pPr>
              <a:buFont typeface="+mj-lt"/>
              <a:buAutoNum type="arabicPeriod"/>
            </a:pPr>
            <a:r>
              <a:rPr lang="en-GB" sz="1200" b="1" dirty="0"/>
              <a:t>Coding</a:t>
            </a:r>
            <a:r>
              <a:rPr lang="en-GB" sz="1200" dirty="0"/>
              <a:t>: Each response was assigned a meaningful code. For example, “timing conflicts” became part of the “Attendance Barriers” theme.</a:t>
            </a:r>
          </a:p>
          <a:p>
            <a:pPr>
              <a:buFont typeface="+mj-lt"/>
              <a:buAutoNum type="arabicPeriod"/>
            </a:pPr>
            <a:r>
              <a:rPr lang="en-GB" sz="1200" b="1" dirty="0"/>
              <a:t>Searching for Themes</a:t>
            </a:r>
            <a:r>
              <a:rPr lang="en-GB" sz="1200" dirty="0"/>
              <a:t>: Codes were grouped into broader categories. For example: </a:t>
            </a:r>
          </a:p>
          <a:p>
            <a:pPr marL="742950" lvl="1" indent="-285750">
              <a:buFont typeface="+mj-lt"/>
              <a:buAutoNum type="arabicPeriod"/>
            </a:pPr>
            <a:r>
              <a:rPr lang="en-GB" sz="1200" b="1" dirty="0"/>
              <a:t>Student Code</a:t>
            </a:r>
            <a:r>
              <a:rPr lang="en-GB" sz="1200" dirty="0"/>
              <a:t>: “Social Anxiety”</a:t>
            </a:r>
          </a:p>
          <a:p>
            <a:pPr marL="742950" lvl="1" indent="-285750">
              <a:buFont typeface="+mj-lt"/>
              <a:buAutoNum type="arabicPeriod"/>
            </a:pPr>
            <a:r>
              <a:rPr lang="en-GB" sz="1200" b="1" dirty="0"/>
              <a:t>Staff Code</a:t>
            </a:r>
            <a:r>
              <a:rPr lang="en-GB" sz="1200" dirty="0"/>
              <a:t>: “Fear of Judgment”</a:t>
            </a:r>
          </a:p>
          <a:p>
            <a:pPr marL="742950" lvl="1" indent="-285750">
              <a:buFont typeface="+mj-lt"/>
              <a:buAutoNum type="arabicPeriod"/>
            </a:pPr>
            <a:r>
              <a:rPr lang="en-GB" sz="1200" dirty="0"/>
              <a:t>Combined Theme: </a:t>
            </a:r>
            <a:r>
              <a:rPr lang="en-GB" sz="1200" b="1" dirty="0"/>
              <a:t>Barriers to Participation</a:t>
            </a:r>
            <a:endParaRPr lang="en-GB" sz="1200" dirty="0"/>
          </a:p>
          <a:p>
            <a:pPr>
              <a:buFont typeface="+mj-lt"/>
              <a:buAutoNum type="arabicPeriod"/>
            </a:pPr>
            <a:r>
              <a:rPr lang="en-GB" sz="1200" b="1" dirty="0"/>
              <a:t>Reviewing Themes</a:t>
            </a:r>
            <a:r>
              <a:rPr lang="en-GB" sz="1200" dirty="0"/>
              <a:t>: Themes were cross-referenced across student and staff data for consistency.</a:t>
            </a:r>
          </a:p>
          <a:p>
            <a:pPr>
              <a:buFont typeface="+mj-lt"/>
              <a:buAutoNum type="arabicPeriod"/>
            </a:pPr>
            <a:r>
              <a:rPr lang="en-GB" sz="1200" b="1" dirty="0"/>
              <a:t>Defining Themes</a:t>
            </a:r>
            <a:r>
              <a:rPr lang="en-GB" sz="1200" dirty="0"/>
              <a:t>: Each theme was given a clear name and linked to actionable insights.</a:t>
            </a:r>
          </a:p>
          <a:p>
            <a:pPr>
              <a:buFont typeface="+mj-lt"/>
              <a:buAutoNum type="arabicPeriod"/>
            </a:pPr>
            <a:r>
              <a:rPr lang="en-GB" sz="1200" b="1" dirty="0"/>
              <a:t>Reporting</a:t>
            </a:r>
            <a:r>
              <a:rPr lang="en-GB" sz="1200" dirty="0"/>
              <a:t>: Themes were synthesised into the unified analysis so it could be more easily summarised.</a:t>
            </a:r>
          </a:p>
          <a:p>
            <a:pPr marL="432000" lvl="1" indent="0">
              <a:buNone/>
            </a:pPr>
            <a:endParaRPr lang="en-GB" sz="2000" i="1" dirty="0"/>
          </a:p>
        </p:txBody>
      </p:sp>
      <p:sp>
        <p:nvSpPr>
          <p:cNvPr id="4" name="Title 3">
            <a:extLst>
              <a:ext uri="{FF2B5EF4-FFF2-40B4-BE49-F238E27FC236}">
                <a16:creationId xmlns:a16="http://schemas.microsoft.com/office/drawing/2014/main" id="{58B13209-CD61-968A-5460-740ECABE4F75}"/>
              </a:ext>
            </a:extLst>
          </p:cNvPr>
          <p:cNvSpPr>
            <a:spLocks noGrp="1"/>
          </p:cNvSpPr>
          <p:nvPr>
            <p:ph type="ctrTitle"/>
          </p:nvPr>
        </p:nvSpPr>
        <p:spPr>
          <a:xfrm>
            <a:off x="414074" y="213691"/>
            <a:ext cx="11232000" cy="720000"/>
          </a:xfrm>
        </p:spPr>
        <p:txBody>
          <a:bodyPr/>
          <a:lstStyle/>
          <a:p>
            <a:r>
              <a:rPr lang="en-GB" dirty="0"/>
              <a:t>Thematic analysis</a:t>
            </a:r>
          </a:p>
        </p:txBody>
      </p:sp>
      <p:sp>
        <p:nvSpPr>
          <p:cNvPr id="2" name="Slide Number Placeholder 1">
            <a:extLst>
              <a:ext uri="{FF2B5EF4-FFF2-40B4-BE49-F238E27FC236}">
                <a16:creationId xmlns:a16="http://schemas.microsoft.com/office/drawing/2014/main" id="{661779E1-83E3-76C8-3374-7BC95A706571}"/>
              </a:ext>
            </a:extLst>
          </p:cNvPr>
          <p:cNvSpPr>
            <a:spLocks noGrp="1"/>
          </p:cNvSpPr>
          <p:nvPr>
            <p:ph type="sldNum" sz="quarter" idx="4"/>
          </p:nvPr>
        </p:nvSpPr>
        <p:spPr/>
        <p:txBody>
          <a:bodyPr/>
          <a:lstStyle/>
          <a:p>
            <a:fld id="{2CC19541-5F6E-2C4C-BF21-196C1C8E2E31}" type="slidenum">
              <a:rPr lang="en-GB" smtClean="0"/>
              <a:pPr/>
              <a:t>25</a:t>
            </a:fld>
            <a:r>
              <a:rPr lang="en-GB"/>
              <a:t> </a:t>
            </a:r>
          </a:p>
        </p:txBody>
      </p:sp>
      <p:sp>
        <p:nvSpPr>
          <p:cNvPr id="6" name="Footer Placeholder 5">
            <a:extLst>
              <a:ext uri="{FF2B5EF4-FFF2-40B4-BE49-F238E27FC236}">
                <a16:creationId xmlns:a16="http://schemas.microsoft.com/office/drawing/2014/main" id="{AC0946FF-534A-EB79-73A1-CD81AE9D1A57}"/>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328891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3E3023-6144-E43F-D3A6-5FA50C5EE9E6}"/>
            </a:ext>
          </a:extLst>
        </p:cNvPr>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26" name="Picture 2">
            <a:extLst>
              <a:ext uri="{FF2B5EF4-FFF2-40B4-BE49-F238E27FC236}">
                <a16:creationId xmlns:a16="http://schemas.microsoft.com/office/drawing/2014/main" id="{F1095ABA-18A9-472B-CDB5-E9FCAD8F0541}"/>
              </a:ext>
            </a:extLst>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rcRect t="10182" r="-2" b="2672"/>
          <a:stretch/>
        </p:blipFill>
        <p:spPr bwMode="auto">
          <a:xfrm>
            <a:off x="-4084" y="10"/>
            <a:ext cx="609905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5D6217-0CA1-FFBE-AD9E-7FA914689601}"/>
              </a:ext>
            </a:extLst>
          </p:cNvPr>
          <p:cNvPicPr>
            <a:picLocks noChangeAspect="1" noChangeArrowheads="1"/>
          </p:cNvPicPr>
          <p:nvPr/>
        </p:nvPicPr>
        <p:blipFill>
          <a:blip r:embed="rId4">
            <a:alphaModFix amt="80000"/>
            <a:extLst>
              <a:ext uri="{28A0092B-C50C-407E-A947-70E740481C1C}">
                <a14:useLocalDpi xmlns:a14="http://schemas.microsoft.com/office/drawing/2010/main" val="0"/>
              </a:ext>
            </a:extLst>
          </a:blip>
          <a:srcRect r="5701"/>
          <a:stretch/>
        </p:blipFill>
        <p:spPr bwMode="auto">
          <a:xfrm>
            <a:off x="6096844" y="10"/>
            <a:ext cx="609515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9644A6A-53D2-E4FC-8D15-2A2AD898BC9C}"/>
              </a:ext>
            </a:extLst>
          </p:cNvPr>
          <p:cNvSpPr>
            <a:spLocks noGrp="1"/>
          </p:cNvSpPr>
          <p:nvPr>
            <p:ph type="ctrTitle"/>
          </p:nvPr>
        </p:nvSpPr>
        <p:spPr>
          <a:xfrm>
            <a:off x="1198181" y="1122363"/>
            <a:ext cx="9795637" cy="2215884"/>
          </a:xfrm>
        </p:spPr>
        <p:txBody>
          <a:bodyPr vert="horz" lIns="91440" tIns="45720" rIns="91440" bIns="45720" rtlCol="0" anchor="b">
            <a:normAutofit/>
          </a:bodyPr>
          <a:lstStyle/>
          <a:p>
            <a:pPr algn="ctr"/>
            <a:r>
              <a:rPr lang="en-US" sz="5200" kern="1200" dirty="0">
                <a:solidFill>
                  <a:srgbClr val="000000"/>
                </a:solidFill>
                <a:latin typeface="+mj-lt"/>
                <a:ea typeface="+mj-ea"/>
                <a:cs typeface="+mj-cs"/>
              </a:rPr>
              <a:t>Thematic </a:t>
            </a:r>
            <a:r>
              <a:rPr lang="en-US" sz="5200" dirty="0">
                <a:solidFill>
                  <a:srgbClr val="000000"/>
                </a:solidFill>
              </a:rPr>
              <a:t>data examples</a:t>
            </a:r>
            <a:endParaRPr lang="en-US" sz="5200" kern="1200" dirty="0">
              <a:solidFill>
                <a:srgbClr val="000000"/>
              </a:solidFill>
              <a:latin typeface="+mj-lt"/>
              <a:ea typeface="+mj-ea"/>
              <a:cs typeface="+mj-cs"/>
            </a:endParaRPr>
          </a:p>
        </p:txBody>
      </p:sp>
      <p:sp>
        <p:nvSpPr>
          <p:cNvPr id="6" name="Footer Placeholder 5">
            <a:extLst>
              <a:ext uri="{FF2B5EF4-FFF2-40B4-BE49-F238E27FC236}">
                <a16:creationId xmlns:a16="http://schemas.microsoft.com/office/drawing/2014/main" id="{11AC484C-4E05-867E-A260-BEDB54CD2B6D}"/>
              </a:ext>
            </a:extLst>
          </p:cNvPr>
          <p:cNvSpPr>
            <a:spLocks noGrp="1"/>
          </p:cNvSpPr>
          <p:nvPr>
            <p:ph type="ftr" sz="quarter" idx="3"/>
          </p:nvPr>
        </p:nvSpPr>
        <p:spPr>
          <a:xfrm>
            <a:off x="4038600" y="6356350"/>
            <a:ext cx="4114800" cy="365125"/>
          </a:xfrm>
        </p:spPr>
        <p:txBody>
          <a:bodyPr vert="horz" lIns="91440" tIns="45720" rIns="91440" bIns="45720" rtlCol="0" anchor="ctr">
            <a:normAutofit/>
          </a:bodyPr>
          <a:lstStyle/>
          <a:p>
            <a:pPr algn="ctr">
              <a:spcAft>
                <a:spcPts val="600"/>
              </a:spcAft>
            </a:pPr>
            <a:r>
              <a:rPr lang="en-GB" sz="1100" kern="1200">
                <a:solidFill>
                  <a:schemeClr val="tx1">
                    <a:tint val="75000"/>
                  </a:schemeClr>
                </a:solidFill>
                <a:latin typeface="+mn-lt"/>
                <a:ea typeface="+mn-ea"/>
                <a:cs typeface="+mn-cs"/>
              </a:rPr>
              <a:t>ARP - Increasing Participation in Tutorials</a:t>
            </a:r>
            <a:endParaRPr lang="en-US" sz="1100" kern="1200">
              <a:solidFill>
                <a:schemeClr val="tx1">
                  <a:tint val="75000"/>
                </a:schemeClr>
              </a:solidFill>
              <a:latin typeface="+mn-lt"/>
              <a:ea typeface="+mn-ea"/>
              <a:cs typeface="+mn-cs"/>
            </a:endParaRPr>
          </a:p>
        </p:txBody>
      </p:sp>
      <p:sp>
        <p:nvSpPr>
          <p:cNvPr id="2" name="Slide Number Placeholder 1">
            <a:extLst>
              <a:ext uri="{FF2B5EF4-FFF2-40B4-BE49-F238E27FC236}">
                <a16:creationId xmlns:a16="http://schemas.microsoft.com/office/drawing/2014/main" id="{CA76DBD6-BB4A-CC9A-D479-5C0C9813B30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CC19541-5F6E-2C4C-BF21-196C1C8E2E31}" type="slidenum">
              <a:rPr lang="en-US" smtClean="0">
                <a:solidFill>
                  <a:schemeClr val="tx1">
                    <a:tint val="75000"/>
                  </a:schemeClr>
                </a:solidFill>
              </a:rPr>
              <a:pPr>
                <a:spcAft>
                  <a:spcPts val="600"/>
                </a:spcAft>
              </a:pPr>
              <a:t>26</a:t>
            </a:fld>
            <a:r>
              <a:rPr lang="en-US">
                <a:solidFill>
                  <a:schemeClr val="tx1">
                    <a:tint val="75000"/>
                  </a:schemeClr>
                </a:solidFill>
              </a:rPr>
              <a:t> </a:t>
            </a:r>
          </a:p>
        </p:txBody>
      </p:sp>
    </p:spTree>
    <p:extLst>
      <p:ext uri="{BB962C8B-B14F-4D97-AF65-F5344CB8AC3E}">
        <p14:creationId xmlns:p14="http://schemas.microsoft.com/office/powerpoint/2010/main" val="100856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FA99AB-7193-8454-AD3B-BD77CE5642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0A1CD6-8E12-32D3-0347-85044F6D14B8}"/>
              </a:ext>
            </a:extLst>
          </p:cNvPr>
          <p:cNvSpPr>
            <a:spLocks noGrp="1"/>
          </p:cNvSpPr>
          <p:nvPr>
            <p:ph type="ctrTitle"/>
          </p:nvPr>
        </p:nvSpPr>
        <p:spPr>
          <a:xfrm>
            <a:off x="384831" y="112143"/>
            <a:ext cx="3455821" cy="1210761"/>
          </a:xfrm>
        </p:spPr>
        <p:txBody>
          <a:bodyPr vert="horz" lIns="91440" tIns="45720" rIns="91440" bIns="45720" rtlCol="0" anchor="b">
            <a:normAutofit/>
          </a:bodyPr>
          <a:lstStyle/>
          <a:p>
            <a:r>
              <a:rPr lang="en-US" sz="3200" b="1" kern="1200" dirty="0">
                <a:solidFill>
                  <a:schemeClr val="tx1"/>
                </a:solidFill>
                <a:latin typeface="+mj-lt"/>
                <a:ea typeface="+mj-ea"/>
                <a:cs typeface="+mj-cs"/>
              </a:rPr>
              <a:t>Unified Thematic Analysis</a:t>
            </a:r>
            <a:endParaRPr lang="en-US" sz="32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D4B33534-A744-0F0E-0E2E-2FE25E70DA8E}"/>
              </a:ext>
            </a:extLst>
          </p:cNvPr>
          <p:cNvSpPr>
            <a:spLocks noGrp="1"/>
          </p:cNvSpPr>
          <p:nvPr>
            <p:ph type="body" sz="quarter" idx="15"/>
          </p:nvPr>
        </p:nvSpPr>
        <p:spPr>
          <a:xfrm>
            <a:off x="224287" y="1322904"/>
            <a:ext cx="4390845" cy="4482673"/>
          </a:xfrm>
        </p:spPr>
        <p:txBody>
          <a:bodyPr vert="horz" lIns="91440" tIns="45720" rIns="91440" bIns="45720" rtlCol="0" anchor="t">
            <a:normAutofit lnSpcReduction="10000"/>
          </a:bodyPr>
          <a:lstStyle/>
          <a:p>
            <a:pPr lvl="1" indent="-228600" defTabSz="914400">
              <a:lnSpc>
                <a:spcPct val="90000"/>
              </a:lnSpc>
              <a:buFont typeface="Arial" panose="020B0604020202020204" pitchFamily="34" charset="0"/>
              <a:buChar char="•"/>
            </a:pPr>
            <a:endParaRPr lang="en-US" sz="1400" i="1" dirty="0"/>
          </a:p>
          <a:p>
            <a:pPr marL="0" indent="0" defTabSz="914400">
              <a:lnSpc>
                <a:spcPct val="90000"/>
              </a:lnSpc>
              <a:buNone/>
            </a:pPr>
            <a:r>
              <a:rPr lang="en-US" sz="1400" dirty="0"/>
              <a:t>The final unified analysis combined insights from both surveys under five key themes:</a:t>
            </a:r>
            <a:endParaRPr lang="en-US" sz="1400" b="1" dirty="0"/>
          </a:p>
          <a:p>
            <a:pPr indent="-228600" defTabSz="914400">
              <a:lnSpc>
                <a:spcPct val="90000"/>
              </a:lnSpc>
              <a:buFont typeface="Arial" panose="020B0604020202020204" pitchFamily="34" charset="0"/>
              <a:buChar char="•"/>
            </a:pPr>
            <a:r>
              <a:rPr lang="en-US" sz="1400" b="1" dirty="0"/>
              <a:t>Attendance Patterns</a:t>
            </a:r>
            <a:r>
              <a:rPr lang="en-US" sz="1400" dirty="0"/>
              <a:t>: Sporadic attendance highlighted timing conflicts and perceived lack of tutorial value.</a:t>
            </a:r>
          </a:p>
          <a:p>
            <a:pPr indent="-228600" defTabSz="914400">
              <a:lnSpc>
                <a:spcPct val="90000"/>
              </a:lnSpc>
              <a:buFont typeface="Arial" panose="020B0604020202020204" pitchFamily="34" charset="0"/>
              <a:buChar char="•"/>
            </a:pPr>
            <a:r>
              <a:rPr lang="en-US" sz="1400" b="1" dirty="0"/>
              <a:t>Barriers to Participation</a:t>
            </a:r>
            <a:r>
              <a:rPr lang="en-US" sz="1400" dirty="0"/>
              <a:t>: Both students and staff identified psychological (e.g., fear of judgment) and structural barriers (e.g., unclear expectations).</a:t>
            </a:r>
          </a:p>
          <a:p>
            <a:pPr indent="-228600" defTabSz="914400">
              <a:lnSpc>
                <a:spcPct val="90000"/>
              </a:lnSpc>
              <a:buFont typeface="Arial" panose="020B0604020202020204" pitchFamily="34" charset="0"/>
              <a:buChar char="•"/>
            </a:pPr>
            <a:r>
              <a:rPr lang="en-US" sz="1400" b="1" dirty="0"/>
              <a:t>Inclusivity and Representation</a:t>
            </a:r>
            <a:r>
              <a:rPr lang="en-US" sz="1400" dirty="0"/>
              <a:t>: Students desired more culturally relevant content, while staff acknowledged diversity challenges.</a:t>
            </a:r>
          </a:p>
          <a:p>
            <a:pPr indent="-228600" defTabSz="914400">
              <a:lnSpc>
                <a:spcPct val="90000"/>
              </a:lnSpc>
              <a:buFont typeface="Arial" panose="020B0604020202020204" pitchFamily="34" charset="0"/>
              <a:buChar char="•"/>
            </a:pPr>
            <a:r>
              <a:rPr lang="en-US" sz="1400" b="1" dirty="0"/>
              <a:t>Preferred Formats and Techniques</a:t>
            </a:r>
            <a:r>
              <a:rPr lang="en-US" sz="1400" dirty="0"/>
              <a:t>: Students </a:t>
            </a:r>
            <a:r>
              <a:rPr lang="en-US" sz="1400" dirty="0" err="1"/>
              <a:t>favoured</a:t>
            </a:r>
            <a:r>
              <a:rPr lang="en-US" sz="1400" dirty="0"/>
              <a:t> hybrid and interactive formats; staff relied on traditional methods.</a:t>
            </a:r>
          </a:p>
          <a:p>
            <a:pPr indent="-228600" defTabSz="914400">
              <a:lnSpc>
                <a:spcPct val="90000"/>
              </a:lnSpc>
              <a:buFont typeface="Arial" panose="020B0604020202020204" pitchFamily="34" charset="0"/>
              <a:buChar char="•"/>
            </a:pPr>
            <a:r>
              <a:rPr lang="en-US" sz="1400" b="1" dirty="0"/>
              <a:t>Communication and Clarity</a:t>
            </a:r>
            <a:r>
              <a:rPr lang="en-US" sz="1400" dirty="0"/>
              <a:t>: Both groups </a:t>
            </a:r>
            <a:r>
              <a:rPr lang="en-US" sz="1400" dirty="0" err="1"/>
              <a:t>emphasised</a:t>
            </a:r>
            <a:r>
              <a:rPr lang="en-US" sz="1400" dirty="0"/>
              <a:t> the importance of clear objectives, agendas, and follow-up resources.</a:t>
            </a:r>
          </a:p>
        </p:txBody>
      </p:sp>
      <p:pic>
        <p:nvPicPr>
          <p:cNvPr id="2050" name="Picture 2">
            <a:extLst>
              <a:ext uri="{FF2B5EF4-FFF2-40B4-BE49-F238E27FC236}">
                <a16:creationId xmlns:a16="http://schemas.microsoft.com/office/drawing/2014/main" id="{FBB5B961-70B1-A01A-EF0B-86EFE03913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4309" y="507076"/>
            <a:ext cx="6872751" cy="5188929"/>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1B88597-22D2-5CCB-3FF9-12F64A424337}"/>
              </a:ext>
            </a:extLst>
          </p:cNvPr>
          <p:cNvSpPr>
            <a:spLocks noGrp="1"/>
          </p:cNvSpPr>
          <p:nvPr>
            <p:ph type="ftr" sz="quarter" idx="3"/>
          </p:nvPr>
        </p:nvSpPr>
        <p:spPr>
          <a:xfrm>
            <a:off x="5514569" y="6356350"/>
            <a:ext cx="3096030" cy="365125"/>
          </a:xfrm>
        </p:spPr>
        <p:txBody>
          <a:bodyPr vert="horz" lIns="91440" tIns="45720" rIns="91440" bIns="45720" rtlCol="0" anchor="ctr">
            <a:normAutofit/>
          </a:bodyPr>
          <a:lstStyle/>
          <a:p>
            <a:pPr>
              <a:lnSpc>
                <a:spcPct val="90000"/>
              </a:lnSpc>
              <a:spcAft>
                <a:spcPts val="600"/>
              </a:spcAft>
            </a:pPr>
            <a:r>
              <a:rPr lang="en-GB" sz="900" kern="1200">
                <a:solidFill>
                  <a:schemeClr val="tx1">
                    <a:lumMod val="50000"/>
                    <a:lumOff val="50000"/>
                  </a:schemeClr>
                </a:solidFill>
                <a:latin typeface="+mn-lt"/>
                <a:ea typeface="+mn-ea"/>
                <a:cs typeface="+mn-cs"/>
              </a:rPr>
              <a:t>ARP - Increasing Participation in Tutorials</a:t>
            </a:r>
            <a:endParaRPr lang="en-US" sz="900" kern="1200">
              <a:solidFill>
                <a:schemeClr val="tx1">
                  <a:lumMod val="50000"/>
                  <a:lumOff val="50000"/>
                </a:schemeClr>
              </a:solidFill>
              <a:latin typeface="+mn-lt"/>
              <a:ea typeface="+mn-ea"/>
              <a:cs typeface="+mn-cs"/>
            </a:endParaRPr>
          </a:p>
        </p:txBody>
      </p:sp>
      <p:sp>
        <p:nvSpPr>
          <p:cNvPr id="2" name="Slide Number Placeholder 1">
            <a:extLst>
              <a:ext uri="{FF2B5EF4-FFF2-40B4-BE49-F238E27FC236}">
                <a16:creationId xmlns:a16="http://schemas.microsoft.com/office/drawing/2014/main" id="{CA6EC501-7146-CC9F-5339-E333BCEC790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CC19541-5F6E-2C4C-BF21-196C1C8E2E31}" type="slidenum">
              <a:rPr lang="en-US">
                <a:solidFill>
                  <a:schemeClr val="tx1">
                    <a:lumMod val="50000"/>
                    <a:lumOff val="50000"/>
                  </a:schemeClr>
                </a:solidFill>
              </a:rPr>
              <a:pPr>
                <a:spcAft>
                  <a:spcPts val="600"/>
                </a:spcAft>
              </a:pPr>
              <a:t>27</a:t>
            </a:fld>
            <a:r>
              <a:rPr lang="en-US">
                <a:solidFill>
                  <a:schemeClr val="tx1">
                    <a:lumMod val="50000"/>
                    <a:lumOff val="50000"/>
                  </a:schemeClr>
                </a:solidFill>
              </a:rPr>
              <a:t> </a:t>
            </a:r>
          </a:p>
        </p:txBody>
      </p:sp>
      <p:grpSp>
        <p:nvGrpSpPr>
          <p:cNvPr id="2059" name="Group 205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056" name="Rectangle 205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73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777F9-0019-B69B-121B-3CFA0CD683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5887F93-6CF5-B5F9-343A-3BBA8F9241C2}"/>
              </a:ext>
            </a:extLst>
          </p:cNvPr>
          <p:cNvSpPr>
            <a:spLocks noGrp="1"/>
          </p:cNvSpPr>
          <p:nvPr>
            <p:ph type="body" sz="quarter" idx="15"/>
          </p:nvPr>
        </p:nvSpPr>
        <p:spPr>
          <a:xfrm>
            <a:off x="480000" y="1143508"/>
            <a:ext cx="10950002" cy="3223465"/>
          </a:xfrm>
        </p:spPr>
        <p:txBody>
          <a:bodyPr/>
          <a:lstStyle/>
          <a:p>
            <a:pPr>
              <a:lnSpc>
                <a:spcPct val="115000"/>
              </a:lnSpc>
              <a:spcAft>
                <a:spcPts val="800"/>
              </a:spcAft>
              <a:buSzPts val="1000"/>
              <a:tabLst>
                <a:tab pos="457200" algn="l"/>
              </a:tabLst>
            </a:pPr>
            <a:r>
              <a:rPr lang="en-GB" sz="1900" b="0" i="0" dirty="0">
                <a:solidFill>
                  <a:srgbClr val="333333"/>
                </a:solidFill>
                <a:effectLst/>
                <a:latin typeface="+mj-lt"/>
              </a:rPr>
              <a:t>Bhambra, G., </a:t>
            </a:r>
            <a:r>
              <a:rPr lang="en-GB" sz="1900" b="0" i="0" dirty="0" err="1">
                <a:solidFill>
                  <a:srgbClr val="333333"/>
                </a:solidFill>
                <a:effectLst/>
                <a:latin typeface="+mj-lt"/>
              </a:rPr>
              <a:t>Gebrail</a:t>
            </a:r>
            <a:r>
              <a:rPr lang="en-GB" sz="1900" b="0" i="0" dirty="0">
                <a:solidFill>
                  <a:srgbClr val="333333"/>
                </a:solidFill>
                <a:effectLst/>
                <a:latin typeface="+mj-lt"/>
              </a:rPr>
              <a:t>, D., and </a:t>
            </a:r>
            <a:r>
              <a:rPr lang="en-GB" sz="1900" b="0" i="0" dirty="0" err="1">
                <a:solidFill>
                  <a:srgbClr val="333333"/>
                </a:solidFill>
                <a:effectLst/>
                <a:latin typeface="+mj-lt"/>
              </a:rPr>
              <a:t>Niṣancioǧlu</a:t>
            </a:r>
            <a:r>
              <a:rPr lang="en-GB" sz="1900" b="0" i="0" dirty="0">
                <a:solidFill>
                  <a:srgbClr val="333333"/>
                </a:solidFill>
                <a:effectLst/>
                <a:latin typeface="+mj-lt"/>
              </a:rPr>
              <a:t>, K. (eds.) (2018) </a:t>
            </a:r>
            <a:r>
              <a:rPr lang="en-GB" sz="1900" b="0" i="1" dirty="0">
                <a:solidFill>
                  <a:srgbClr val="333333"/>
                </a:solidFill>
                <a:effectLst/>
                <a:latin typeface="+mj-lt"/>
              </a:rPr>
              <a:t>Decolonising the University</a:t>
            </a:r>
            <a:r>
              <a:rPr lang="en-GB" sz="1900" b="0" i="0" dirty="0">
                <a:solidFill>
                  <a:srgbClr val="333333"/>
                </a:solidFill>
                <a:effectLst/>
                <a:latin typeface="+mj-lt"/>
              </a:rPr>
              <a:t>. London: Pluto Press.</a:t>
            </a:r>
          </a:p>
          <a:p>
            <a:pPr>
              <a:lnSpc>
                <a:spcPct val="115000"/>
              </a:lnSpc>
              <a:spcAft>
                <a:spcPts val="800"/>
              </a:spcAft>
              <a:buSzPts val="1000"/>
              <a:tabLst>
                <a:tab pos="457200" algn="l"/>
              </a:tabLst>
            </a:pPr>
            <a:r>
              <a:rPr lang="en-GB" sz="1900" dirty="0">
                <a:latin typeface="+mj-lt"/>
              </a:rPr>
              <a:t>Braun, V. and Clarke, V. (2022) </a:t>
            </a:r>
            <a:r>
              <a:rPr lang="en-GB" sz="1900" i="1" dirty="0">
                <a:latin typeface="+mj-lt"/>
              </a:rPr>
              <a:t>Thematic analysis: a practical guide to understanding and doing</a:t>
            </a:r>
            <a:r>
              <a:rPr lang="en-GB" sz="1900" dirty="0">
                <a:latin typeface="+mj-lt"/>
              </a:rPr>
              <a:t>. Thousand Oaks: Sage. Available at: </a:t>
            </a:r>
            <a:r>
              <a:rPr lang="en-GB" sz="1900" dirty="0">
                <a:latin typeface="+mj-lt"/>
                <a:hlinkClick r:id="rId3"/>
              </a:rPr>
              <a:t>https://bit.ly/3ICHBEr</a:t>
            </a:r>
            <a:r>
              <a:rPr lang="en-GB" sz="1900" dirty="0">
                <a:latin typeface="+mj-lt"/>
              </a:rPr>
              <a:t> (Accessed: 20</a:t>
            </a:r>
            <a:r>
              <a:rPr lang="en-GB" sz="1900" baseline="30000" dirty="0">
                <a:latin typeface="+mj-lt"/>
              </a:rPr>
              <a:t>th</a:t>
            </a:r>
            <a:r>
              <a:rPr lang="en-GB" sz="1900" dirty="0">
                <a:latin typeface="+mj-lt"/>
              </a:rPr>
              <a:t> Oct 2024).</a:t>
            </a:r>
          </a:p>
          <a:p>
            <a:pPr>
              <a:lnSpc>
                <a:spcPct val="115000"/>
              </a:lnSpc>
              <a:spcAft>
                <a:spcPts val="800"/>
              </a:spcAft>
              <a:buSzPts val="1000"/>
              <a:tabLst>
                <a:tab pos="457200" algn="l"/>
              </a:tabLst>
            </a:pPr>
            <a:r>
              <a:rPr lang="en-GB" sz="1900" dirty="0">
                <a:latin typeface="+mj-lt"/>
              </a:rPr>
              <a:t>Bryman, A. (2016). </a:t>
            </a:r>
            <a:r>
              <a:rPr lang="en-GB" sz="1900" i="1" dirty="0">
                <a:latin typeface="+mj-lt"/>
              </a:rPr>
              <a:t>Social research methods</a:t>
            </a:r>
            <a:r>
              <a:rPr lang="en-GB" sz="1900" dirty="0">
                <a:latin typeface="+mj-lt"/>
              </a:rPr>
              <a:t> (5th ed.). Oxford University Press.</a:t>
            </a:r>
          </a:p>
          <a:p>
            <a:pPr>
              <a:lnSpc>
                <a:spcPct val="115000"/>
              </a:lnSpc>
              <a:spcAft>
                <a:spcPts val="800"/>
              </a:spcAft>
              <a:buSzPts val="1000"/>
              <a:tabLst>
                <a:tab pos="457200" algn="l"/>
              </a:tabLst>
            </a:pPr>
            <a:r>
              <a:rPr lang="en-GB" sz="1900" dirty="0">
                <a:latin typeface="+mj-lt"/>
              </a:rPr>
              <a:t>Converse, J. M. and Presser, S. (2011) </a:t>
            </a:r>
            <a:r>
              <a:rPr lang="en-GB" sz="1900" i="1" dirty="0">
                <a:latin typeface="+mj-lt"/>
              </a:rPr>
              <a:t>Survey questions: handcrafting the standardized questionnaire</a:t>
            </a:r>
            <a:r>
              <a:rPr lang="en-GB" sz="1900" dirty="0">
                <a:latin typeface="+mj-lt"/>
              </a:rPr>
              <a:t>. Thousand Oaks: Sage. Available at: </a:t>
            </a:r>
            <a:r>
              <a:rPr lang="en-GB" sz="1900" dirty="0">
                <a:latin typeface="+mj-lt"/>
                <a:hlinkClick r:id="rId4"/>
              </a:rPr>
              <a:t>https://methods-sagepub-com.arts.idm.oclc.org/book/survey-questions/n3.xml</a:t>
            </a:r>
            <a:r>
              <a:rPr lang="en-GB" sz="1900" dirty="0">
                <a:latin typeface="+mj-lt"/>
              </a:rPr>
              <a:t> (Accessed: 20</a:t>
            </a:r>
            <a:r>
              <a:rPr lang="en-GB" sz="1900" baseline="30000" dirty="0">
                <a:latin typeface="+mj-lt"/>
              </a:rPr>
              <a:t>th</a:t>
            </a:r>
            <a:r>
              <a:rPr lang="en-GB" sz="1900" dirty="0">
                <a:latin typeface="+mj-lt"/>
              </a:rPr>
              <a:t> October 2024).</a:t>
            </a:r>
          </a:p>
          <a:p>
            <a:pPr>
              <a:lnSpc>
                <a:spcPct val="115000"/>
              </a:lnSpc>
              <a:spcAft>
                <a:spcPts val="800"/>
              </a:spcAft>
              <a:buSzPts val="1000"/>
              <a:tabLst>
                <a:tab pos="457200" algn="l"/>
              </a:tabLst>
            </a:pPr>
            <a:r>
              <a:rPr lang="en-GB" sz="1900" b="0" i="0" dirty="0">
                <a:solidFill>
                  <a:srgbClr val="333333"/>
                </a:solidFill>
                <a:effectLst/>
                <a:latin typeface="+mj-lt"/>
              </a:rPr>
              <a:t>Feigenbaum, A. and </a:t>
            </a:r>
            <a:r>
              <a:rPr lang="en-GB" sz="1900" b="0" i="0" dirty="0" err="1">
                <a:solidFill>
                  <a:srgbClr val="333333"/>
                </a:solidFill>
                <a:effectLst/>
                <a:latin typeface="+mj-lt"/>
              </a:rPr>
              <a:t>Alamalhodaei</a:t>
            </a:r>
            <a:r>
              <a:rPr lang="en-GB" sz="1900" b="0" i="0" dirty="0">
                <a:solidFill>
                  <a:srgbClr val="333333"/>
                </a:solidFill>
                <a:effectLst/>
                <a:latin typeface="+mj-lt"/>
              </a:rPr>
              <a:t>, A. (2020) </a:t>
            </a:r>
            <a:r>
              <a:rPr lang="en-GB" sz="1900" b="0" i="1" dirty="0">
                <a:solidFill>
                  <a:srgbClr val="333333"/>
                </a:solidFill>
                <a:effectLst/>
                <a:latin typeface="+mj-lt"/>
              </a:rPr>
              <a:t>The data storytelling workbook</a:t>
            </a:r>
            <a:r>
              <a:rPr lang="en-GB" sz="1900" b="0" i="0" dirty="0">
                <a:solidFill>
                  <a:srgbClr val="333333"/>
                </a:solidFill>
                <a:effectLst/>
                <a:latin typeface="+mj-lt"/>
              </a:rPr>
              <a:t>. London: Routledge.</a:t>
            </a:r>
          </a:p>
          <a:p>
            <a:pPr>
              <a:lnSpc>
                <a:spcPct val="115000"/>
              </a:lnSpc>
              <a:spcAft>
                <a:spcPts val="800"/>
              </a:spcAft>
              <a:buSzPts val="1000"/>
              <a:tabLst>
                <a:tab pos="457200" algn="l"/>
              </a:tabLst>
            </a:pPr>
            <a:r>
              <a:rPr lang="en-GB" sz="1900" b="0" i="0" dirty="0">
                <a:solidFill>
                  <a:srgbClr val="333333"/>
                </a:solidFill>
                <a:effectLst/>
                <a:latin typeface="+mj-lt"/>
              </a:rPr>
              <a:t>Hooks, b. (2003). </a:t>
            </a:r>
            <a:r>
              <a:rPr lang="en-GB" sz="1900" b="0" i="1" dirty="0">
                <a:solidFill>
                  <a:srgbClr val="333333"/>
                </a:solidFill>
                <a:effectLst/>
                <a:latin typeface="+mj-lt"/>
              </a:rPr>
              <a:t>Teaching community: A pedagogy of hope</a:t>
            </a:r>
            <a:r>
              <a:rPr lang="en-GB" sz="1900" b="0" i="0" dirty="0">
                <a:solidFill>
                  <a:srgbClr val="333333"/>
                </a:solidFill>
                <a:effectLst/>
                <a:latin typeface="+mj-lt"/>
              </a:rPr>
              <a:t>. Routledge.</a:t>
            </a:r>
          </a:p>
          <a:p>
            <a:pPr>
              <a:lnSpc>
                <a:spcPct val="115000"/>
              </a:lnSpc>
              <a:spcAft>
                <a:spcPts val="800"/>
              </a:spcAft>
              <a:buSzPts val="1000"/>
              <a:tabLst>
                <a:tab pos="457200" algn="l"/>
              </a:tabLst>
            </a:pPr>
            <a:r>
              <a:rPr lang="en-GB" sz="1900" b="0" i="0" dirty="0">
                <a:solidFill>
                  <a:srgbClr val="333333"/>
                </a:solidFill>
                <a:effectLst/>
                <a:latin typeface="+mj-lt"/>
              </a:rPr>
              <a:t>Thomas, J., &amp; Harden, A. (2008). Methods for the thematic synthesis of qualitative research in systematic reviews. </a:t>
            </a:r>
            <a:r>
              <a:rPr lang="en-GB" sz="1900" b="0" i="1" dirty="0">
                <a:solidFill>
                  <a:srgbClr val="333333"/>
                </a:solidFill>
                <a:effectLst/>
                <a:latin typeface="+mj-lt"/>
              </a:rPr>
              <a:t>BMC Medical Research Methodology, 8</a:t>
            </a:r>
            <a:r>
              <a:rPr lang="en-GB" sz="1900" b="0" i="0" dirty="0">
                <a:solidFill>
                  <a:srgbClr val="333333"/>
                </a:solidFill>
                <a:effectLst/>
                <a:latin typeface="+mj-lt"/>
              </a:rPr>
              <a:t>(1), 45.</a:t>
            </a:r>
          </a:p>
        </p:txBody>
      </p:sp>
      <p:sp>
        <p:nvSpPr>
          <p:cNvPr id="4" name="Title 3">
            <a:extLst>
              <a:ext uri="{FF2B5EF4-FFF2-40B4-BE49-F238E27FC236}">
                <a16:creationId xmlns:a16="http://schemas.microsoft.com/office/drawing/2014/main" id="{A3199524-517E-BCF1-F284-6FCA9250FA15}"/>
              </a:ext>
            </a:extLst>
          </p:cNvPr>
          <p:cNvSpPr>
            <a:spLocks noGrp="1"/>
          </p:cNvSpPr>
          <p:nvPr>
            <p:ph type="ctrTitle"/>
          </p:nvPr>
        </p:nvSpPr>
        <p:spPr>
          <a:xfrm>
            <a:off x="480000" y="136524"/>
            <a:ext cx="11232000" cy="720000"/>
          </a:xfrm>
        </p:spPr>
        <p:txBody>
          <a:bodyPr/>
          <a:lstStyle/>
          <a:p>
            <a:r>
              <a:rPr lang="en-GB" b="1" dirty="0">
                <a:effectLst/>
                <a:latin typeface="Arial" panose="020B0604020202020204" pitchFamily="34" charset="0"/>
                <a:ea typeface="Aptos" panose="020B0004020202020204" pitchFamily="34" charset="0"/>
              </a:rPr>
              <a:t>Q&amp;A References</a:t>
            </a:r>
            <a:endParaRPr lang="en-GB" dirty="0"/>
          </a:p>
        </p:txBody>
      </p:sp>
      <p:sp>
        <p:nvSpPr>
          <p:cNvPr id="2" name="Slide Number Placeholder 1">
            <a:extLst>
              <a:ext uri="{FF2B5EF4-FFF2-40B4-BE49-F238E27FC236}">
                <a16:creationId xmlns:a16="http://schemas.microsoft.com/office/drawing/2014/main" id="{E61092A9-843E-8213-4CB8-272ECC1A8886}"/>
              </a:ext>
            </a:extLst>
          </p:cNvPr>
          <p:cNvSpPr>
            <a:spLocks noGrp="1"/>
          </p:cNvSpPr>
          <p:nvPr>
            <p:ph type="sldNum" sz="quarter" idx="4"/>
          </p:nvPr>
        </p:nvSpPr>
        <p:spPr/>
        <p:txBody>
          <a:bodyPr/>
          <a:lstStyle/>
          <a:p>
            <a:fld id="{2CC19541-5F6E-2C4C-BF21-196C1C8E2E31}" type="slidenum">
              <a:rPr lang="en-GB" smtClean="0"/>
              <a:pPr/>
              <a:t>28</a:t>
            </a:fld>
            <a:r>
              <a:rPr lang="en-GB"/>
              <a:t> </a:t>
            </a:r>
          </a:p>
        </p:txBody>
      </p:sp>
      <p:sp>
        <p:nvSpPr>
          <p:cNvPr id="6" name="Footer Placeholder 5">
            <a:extLst>
              <a:ext uri="{FF2B5EF4-FFF2-40B4-BE49-F238E27FC236}">
                <a16:creationId xmlns:a16="http://schemas.microsoft.com/office/drawing/2014/main" id="{FA3AF54E-711E-B3EB-EF0F-6C3A9F4A2528}"/>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323291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FCD17-FE45-45EE-0C74-5ADC0141413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E3ADAE3-60C9-6FA3-8169-5FB523AA701C}"/>
              </a:ext>
            </a:extLst>
          </p:cNvPr>
          <p:cNvSpPr>
            <a:spLocks noGrp="1"/>
          </p:cNvSpPr>
          <p:nvPr>
            <p:ph type="body" sz="quarter" idx="15"/>
          </p:nvPr>
        </p:nvSpPr>
        <p:spPr>
          <a:xfrm>
            <a:off x="480000" y="1179840"/>
            <a:ext cx="11232000" cy="3223465"/>
          </a:xfrm>
        </p:spPr>
        <p:txBody>
          <a:bodyPr/>
          <a:lstStyle/>
          <a:p>
            <a:pPr marL="0" lvl="0" indent="0">
              <a:lnSpc>
                <a:spcPct val="115000"/>
              </a:lnSpc>
              <a:spcAft>
                <a:spcPts val="800"/>
              </a:spcAft>
              <a:buSzPct val="150000"/>
              <a:buNone/>
              <a:tabLst>
                <a:tab pos="457200" algn="l"/>
              </a:tabLst>
            </a:pPr>
            <a:r>
              <a:rPr lang="en-GB" b="1" kern="100" dirty="0">
                <a:effectLst/>
                <a:latin typeface="+mj-lt"/>
                <a:ea typeface="Aptos" panose="020B0004020202020204" pitchFamily="34" charset="0"/>
                <a:cs typeface="Times New Roman" panose="02020603050405020304" pitchFamily="18" charset="0"/>
              </a:rPr>
              <a:t>Research Question:</a:t>
            </a:r>
            <a:r>
              <a:rPr lang="en-GB" kern="100" dirty="0">
                <a:effectLst/>
                <a:latin typeface="+mj-lt"/>
                <a:ea typeface="Aptos" panose="020B0004020202020204" pitchFamily="34" charset="0"/>
                <a:cs typeface="Times New Roman" panose="02020603050405020304" pitchFamily="18" charset="0"/>
              </a:rPr>
              <a:t> </a:t>
            </a:r>
          </a:p>
          <a:p>
            <a:pPr marL="0" lvl="0" indent="0" algn="ctr">
              <a:lnSpc>
                <a:spcPct val="115000"/>
              </a:lnSpc>
              <a:spcAft>
                <a:spcPts val="800"/>
              </a:spcAft>
              <a:buSzPct val="150000"/>
              <a:buNone/>
              <a:tabLst>
                <a:tab pos="457200" algn="l"/>
              </a:tabLst>
            </a:pPr>
            <a:r>
              <a:rPr lang="en-GB" sz="1800" i="1" dirty="0">
                <a:effectLst/>
                <a:latin typeface="Arial" panose="020B0604020202020204" pitchFamily="34" charset="0"/>
                <a:ea typeface="Times New Roman" panose="02020603050405020304" pitchFamily="18" charset="0"/>
              </a:rPr>
              <a:t>How can participation methods and dialogue-building techniques from large cohort courses such as the BA (Hons) in Fashion Buying and Merchandising be adapted to increase equitable engagement in Year Lead and Unit tutorials, addressing social, cultural, and racial barriers? </a:t>
            </a:r>
            <a:endParaRPr lang="en-GB" kern="100" dirty="0">
              <a:effectLst/>
              <a:latin typeface="+mj-lt"/>
              <a:ea typeface="Aptos" panose="020B0004020202020204" pitchFamily="34" charset="0"/>
              <a:cs typeface="Times New Roman" panose="02020603050405020304" pitchFamily="18" charset="0"/>
            </a:endParaRPr>
          </a:p>
          <a:p>
            <a:pPr lvl="0">
              <a:lnSpc>
                <a:spcPct val="115000"/>
              </a:lnSpc>
              <a:spcAft>
                <a:spcPts val="800"/>
              </a:spcAft>
              <a:buSzPct val="150000"/>
              <a:buFont typeface="Wingdings" panose="05000000000000000000" pitchFamily="2" charset="2"/>
              <a:buChar char="§"/>
              <a:tabLst>
                <a:tab pos="457200" algn="l"/>
              </a:tabLst>
            </a:pPr>
            <a:endParaRPr lang="en-GB" sz="1400" b="1" kern="100" dirty="0">
              <a:effectLst/>
              <a:latin typeface="+mj-lt"/>
              <a:ea typeface="Aptos" panose="020B0004020202020204" pitchFamily="34" charset="0"/>
              <a:cs typeface="Times New Roman" panose="02020603050405020304" pitchFamily="18" charset="0"/>
            </a:endParaRPr>
          </a:p>
          <a:p>
            <a:pPr marL="0" lvl="0" indent="0">
              <a:lnSpc>
                <a:spcPct val="115000"/>
              </a:lnSpc>
              <a:spcAft>
                <a:spcPts val="800"/>
              </a:spcAft>
              <a:buSzPct val="150000"/>
              <a:buNone/>
              <a:tabLst>
                <a:tab pos="457200" algn="l"/>
              </a:tabLst>
            </a:pPr>
            <a:r>
              <a:rPr lang="en-GB" b="1" kern="100" dirty="0">
                <a:effectLst/>
                <a:latin typeface="+mj-lt"/>
                <a:ea typeface="Aptos" panose="020B0004020202020204" pitchFamily="34" charset="0"/>
                <a:cs typeface="Times New Roman" panose="02020603050405020304" pitchFamily="18" charset="0"/>
              </a:rPr>
              <a:t>Methods:</a:t>
            </a:r>
            <a:endParaRPr lang="en-GB" kern="100" dirty="0">
              <a:effectLst/>
              <a:latin typeface="+mj-lt"/>
              <a:ea typeface="Aptos" panose="020B0004020202020204" pitchFamily="34" charset="0"/>
              <a:cs typeface="Times New Roman" panose="02020603050405020304" pitchFamily="18" charset="0"/>
            </a:endParaRPr>
          </a:p>
          <a:p>
            <a:pPr marL="800100" lvl="1" indent="-342900">
              <a:lnSpc>
                <a:spcPct val="115000"/>
              </a:lnSpc>
              <a:spcAft>
                <a:spcPts val="800"/>
              </a:spcAft>
              <a:buSzPct val="150000"/>
              <a:buFont typeface="Wingdings" panose="05000000000000000000" pitchFamily="2" charset="2"/>
              <a:buChar char="§"/>
              <a:tabLst>
                <a:tab pos="914400" algn="l"/>
              </a:tabLst>
            </a:pPr>
            <a:r>
              <a:rPr lang="en-GB" kern="100" dirty="0">
                <a:effectLst/>
                <a:latin typeface="+mj-lt"/>
                <a:ea typeface="Aptos" panose="020B0004020202020204" pitchFamily="34" charset="0"/>
                <a:cs typeface="Times New Roman" panose="02020603050405020304" pitchFamily="18" charset="0"/>
              </a:rPr>
              <a:t>Student and staff surveys (quantitative + qualitative) – Perspectives range.</a:t>
            </a:r>
          </a:p>
          <a:p>
            <a:pPr marL="800100" lvl="1" indent="-342900">
              <a:lnSpc>
                <a:spcPct val="115000"/>
              </a:lnSpc>
              <a:spcAft>
                <a:spcPts val="800"/>
              </a:spcAft>
              <a:buSzPct val="150000"/>
              <a:buFont typeface="Wingdings" panose="05000000000000000000" pitchFamily="2" charset="2"/>
              <a:buChar char="§"/>
              <a:tabLst>
                <a:tab pos="914400" algn="l"/>
              </a:tabLst>
            </a:pPr>
            <a:r>
              <a:rPr lang="en-GB" kern="100" dirty="0">
                <a:effectLst/>
                <a:latin typeface="+mj-lt"/>
                <a:ea typeface="Aptos" panose="020B0004020202020204" pitchFamily="34" charset="0"/>
                <a:cs typeface="Times New Roman" panose="02020603050405020304" pitchFamily="18" charset="0"/>
              </a:rPr>
              <a:t>39 student responses (81.25%), 9 staff responses (50%).</a:t>
            </a:r>
          </a:p>
          <a:p>
            <a:pPr marL="800100" lvl="1" indent="-342900">
              <a:lnSpc>
                <a:spcPct val="115000"/>
              </a:lnSpc>
              <a:spcAft>
                <a:spcPts val="800"/>
              </a:spcAft>
              <a:buSzPct val="150000"/>
              <a:buFont typeface="Wingdings" panose="05000000000000000000" pitchFamily="2" charset="2"/>
              <a:buChar char="§"/>
              <a:tabLst>
                <a:tab pos="914400" algn="l"/>
              </a:tabLst>
            </a:pPr>
            <a:r>
              <a:rPr lang="en-GB" kern="100" dirty="0">
                <a:effectLst/>
                <a:latin typeface="+mj-lt"/>
                <a:ea typeface="Aptos" panose="020B0004020202020204" pitchFamily="34" charset="0"/>
                <a:cs typeface="Times New Roman" panose="02020603050405020304" pitchFamily="18" charset="0"/>
              </a:rPr>
              <a:t>Thematic analysis (Braun &amp; Clarke, 2006) </a:t>
            </a:r>
            <a:r>
              <a:rPr lang="en-GB" sz="2400" dirty="0">
                <a:effectLst/>
                <a:latin typeface="Arial" panose="020B0604020202020204" pitchFamily="34" charset="0"/>
                <a:ea typeface="Aptos" panose="020B0004020202020204" pitchFamily="34" charset="0"/>
              </a:rPr>
              <a:t>to identify recurring patterns and actionable themes.</a:t>
            </a:r>
            <a:endParaRPr lang="en-GB" kern="100" dirty="0">
              <a:effectLst/>
              <a:latin typeface="+mj-lt"/>
              <a:ea typeface="Aptos" panose="020B0004020202020204" pitchFamily="34" charset="0"/>
              <a:cs typeface="Times New Roman" panose="02020603050405020304" pitchFamily="18" charset="0"/>
            </a:endParaRPr>
          </a:p>
          <a:p>
            <a:pPr marL="0" lvl="0" indent="0">
              <a:lnSpc>
                <a:spcPct val="115000"/>
              </a:lnSpc>
              <a:spcAft>
                <a:spcPts val="800"/>
              </a:spcAft>
              <a:buSzPct val="150000"/>
              <a:buNone/>
              <a:tabLst>
                <a:tab pos="457200" algn="l"/>
              </a:tabLst>
            </a:pPr>
            <a:r>
              <a:rPr lang="en-GB" b="1" kern="100" dirty="0">
                <a:effectLst/>
                <a:latin typeface="+mj-lt"/>
                <a:ea typeface="Aptos" panose="020B0004020202020204" pitchFamily="34" charset="0"/>
                <a:cs typeface="Times New Roman" panose="02020603050405020304" pitchFamily="18" charset="0"/>
              </a:rPr>
              <a:t>Ethical Considerations:</a:t>
            </a:r>
            <a:r>
              <a:rPr lang="en-GB" kern="100" dirty="0">
                <a:effectLst/>
                <a:latin typeface="+mj-lt"/>
                <a:ea typeface="Aptos" panose="020B0004020202020204" pitchFamily="34" charset="0"/>
                <a:cs typeface="Times New Roman" panose="02020603050405020304" pitchFamily="18" charset="0"/>
              </a:rPr>
              <a:t> Anonymity, consent, care (BERA, 2024).</a:t>
            </a:r>
          </a:p>
          <a:p>
            <a:pPr marL="0" indent="0">
              <a:buNone/>
            </a:pPr>
            <a:endParaRPr lang="en-GB" dirty="0"/>
          </a:p>
        </p:txBody>
      </p:sp>
      <p:sp>
        <p:nvSpPr>
          <p:cNvPr id="4" name="Title 3">
            <a:extLst>
              <a:ext uri="{FF2B5EF4-FFF2-40B4-BE49-F238E27FC236}">
                <a16:creationId xmlns:a16="http://schemas.microsoft.com/office/drawing/2014/main" id="{EE6603FC-3916-81CC-FA98-464B83DCE22B}"/>
              </a:ext>
            </a:extLst>
          </p:cNvPr>
          <p:cNvSpPr>
            <a:spLocks noGrp="1"/>
          </p:cNvSpPr>
          <p:nvPr>
            <p:ph type="ctrTitle"/>
          </p:nvPr>
        </p:nvSpPr>
        <p:spPr>
          <a:xfrm>
            <a:off x="402938" y="203654"/>
            <a:ext cx="11232000" cy="720000"/>
          </a:xfrm>
        </p:spPr>
        <p:txBody>
          <a:bodyPr/>
          <a:lstStyle/>
          <a:p>
            <a:r>
              <a:rPr lang="en-GB" b="1" dirty="0">
                <a:effectLst/>
                <a:latin typeface="Arial" panose="020B0604020202020204" pitchFamily="34" charset="0"/>
                <a:ea typeface="Aptos" panose="020B0004020202020204" pitchFamily="34" charset="0"/>
              </a:rPr>
              <a:t>Research Question and Methodology </a:t>
            </a:r>
            <a:endParaRPr lang="en-GB" dirty="0"/>
          </a:p>
        </p:txBody>
      </p:sp>
      <p:sp>
        <p:nvSpPr>
          <p:cNvPr id="2" name="Slide Number Placeholder 1">
            <a:extLst>
              <a:ext uri="{FF2B5EF4-FFF2-40B4-BE49-F238E27FC236}">
                <a16:creationId xmlns:a16="http://schemas.microsoft.com/office/drawing/2014/main" id="{D35E43AC-CCAE-2A90-D98A-7CDCDCD6DA85}"/>
              </a:ext>
            </a:extLst>
          </p:cNvPr>
          <p:cNvSpPr>
            <a:spLocks noGrp="1"/>
          </p:cNvSpPr>
          <p:nvPr>
            <p:ph type="sldNum" sz="quarter" idx="4"/>
          </p:nvPr>
        </p:nvSpPr>
        <p:spPr/>
        <p:txBody>
          <a:bodyPr/>
          <a:lstStyle/>
          <a:p>
            <a:fld id="{2CC19541-5F6E-2C4C-BF21-196C1C8E2E31}" type="slidenum">
              <a:rPr lang="en-GB" smtClean="0"/>
              <a:pPr/>
              <a:t>3</a:t>
            </a:fld>
            <a:r>
              <a:rPr lang="en-GB"/>
              <a:t> </a:t>
            </a:r>
          </a:p>
        </p:txBody>
      </p:sp>
      <p:sp>
        <p:nvSpPr>
          <p:cNvPr id="6" name="Footer Placeholder 5">
            <a:extLst>
              <a:ext uri="{FF2B5EF4-FFF2-40B4-BE49-F238E27FC236}">
                <a16:creationId xmlns:a16="http://schemas.microsoft.com/office/drawing/2014/main" id="{87BF9C7A-ECB6-1117-A152-8BB6F2269F8B}"/>
              </a:ext>
            </a:extLst>
          </p:cNvPr>
          <p:cNvSpPr>
            <a:spLocks noGrp="1"/>
          </p:cNvSpPr>
          <p:nvPr>
            <p:ph type="ftr" sz="quarter" idx="3"/>
          </p:nvPr>
        </p:nvSpPr>
        <p:spPr/>
        <p:txBody>
          <a:bodyPr/>
          <a:lstStyle/>
          <a:p>
            <a:pPr algn="r"/>
            <a:r>
              <a:rPr lang="en-GB"/>
              <a:t>ARP - Increasing Participation in Tutorials</a:t>
            </a:r>
          </a:p>
        </p:txBody>
      </p:sp>
    </p:spTree>
    <p:extLst>
      <p:ext uri="{BB962C8B-B14F-4D97-AF65-F5344CB8AC3E}">
        <p14:creationId xmlns:p14="http://schemas.microsoft.com/office/powerpoint/2010/main" val="276171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DC8A-5C6C-D722-A665-E4CCBDE3144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9E01B-F6DE-8887-041D-7AD4561713A3}"/>
              </a:ext>
            </a:extLst>
          </p:cNvPr>
          <p:cNvSpPr>
            <a:spLocks noGrp="1"/>
          </p:cNvSpPr>
          <p:nvPr>
            <p:ph type="body" sz="quarter" idx="15"/>
          </p:nvPr>
        </p:nvSpPr>
        <p:spPr>
          <a:xfrm>
            <a:off x="338999" y="1066516"/>
            <a:ext cx="10950002" cy="3223465"/>
          </a:xfrm>
        </p:spPr>
        <p:txBody>
          <a:bodyPr/>
          <a:lstStyle/>
          <a:p>
            <a:pPr lvl="0">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Challenges:</a:t>
            </a:r>
            <a:r>
              <a:rPr lang="en-GB" kern="100" dirty="0">
                <a:effectLst/>
                <a:latin typeface="+mj-lt"/>
                <a:ea typeface="Aptos" panose="020B0004020202020204" pitchFamily="34" charset="0"/>
                <a:cs typeface="Times New Roman" panose="02020603050405020304" pitchFamily="18" charset="0"/>
              </a:rPr>
              <a:t> Initial low student response to passive survey distribution (emails, slides).</a:t>
            </a:r>
          </a:p>
          <a:p>
            <a:pPr lvl="0">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Key Intervention:</a:t>
            </a:r>
            <a:r>
              <a:rPr lang="en-GB" kern="100" dirty="0">
                <a:effectLst/>
                <a:latin typeface="+mj-lt"/>
                <a:ea typeface="Aptos" panose="020B0004020202020204" pitchFamily="34" charset="0"/>
                <a:cs typeface="Times New Roman" panose="02020603050405020304" pitchFamily="18" charset="0"/>
              </a:rPr>
              <a:t> Face-to-face collection during lecture → boosted response rate from 13 to 39.</a:t>
            </a:r>
          </a:p>
          <a:p>
            <a:pPr lvl="0">
              <a:lnSpc>
                <a:spcPct val="115000"/>
              </a:lnSpc>
              <a:spcAft>
                <a:spcPts val="800"/>
              </a:spcAft>
              <a:buSzPct val="150000"/>
              <a:buFont typeface="Wingdings" panose="05000000000000000000" pitchFamily="2" charset="2"/>
              <a:buChar char="§"/>
              <a:tabLst>
                <a:tab pos="457200" algn="l"/>
              </a:tabLst>
            </a:pPr>
            <a:r>
              <a:rPr lang="en-GB" b="1" kern="100" dirty="0">
                <a:effectLst/>
                <a:latin typeface="+mj-lt"/>
                <a:ea typeface="Aptos" panose="020B0004020202020204" pitchFamily="34" charset="0"/>
                <a:cs typeface="Times New Roman" panose="02020603050405020304" pitchFamily="18" charset="0"/>
              </a:rPr>
              <a:t>Reflection:</a:t>
            </a:r>
            <a:r>
              <a:rPr lang="en-GB" kern="100" dirty="0">
                <a:effectLst/>
                <a:latin typeface="+mj-lt"/>
                <a:ea typeface="Aptos" panose="020B0004020202020204" pitchFamily="34" charset="0"/>
                <a:cs typeface="Times New Roman" panose="02020603050405020304" pitchFamily="18" charset="0"/>
              </a:rPr>
              <a:t> Demonstrates importance of direct interaction in research participation.</a:t>
            </a:r>
          </a:p>
          <a:p>
            <a:pPr lvl="1">
              <a:lnSpc>
                <a:spcPct val="115000"/>
              </a:lnSpc>
              <a:spcAft>
                <a:spcPts val="800"/>
              </a:spcAft>
              <a:buSzPct val="150000"/>
              <a:buFont typeface="Wingdings" panose="05000000000000000000" pitchFamily="2" charset="2"/>
              <a:buChar char="§"/>
              <a:tabLst>
                <a:tab pos="457200" algn="l"/>
              </a:tabLst>
            </a:pPr>
            <a:r>
              <a:rPr lang="en-GB" sz="2400" dirty="0">
                <a:effectLst/>
                <a:latin typeface="Arial" panose="020B0604020202020204" pitchFamily="34" charset="0"/>
                <a:ea typeface="Aptos" panose="020B0004020202020204" pitchFamily="34" charset="0"/>
              </a:rPr>
              <a:t>value of real-time explanation</a:t>
            </a:r>
          </a:p>
          <a:p>
            <a:pPr lvl="1">
              <a:lnSpc>
                <a:spcPct val="115000"/>
              </a:lnSpc>
              <a:spcAft>
                <a:spcPts val="800"/>
              </a:spcAft>
              <a:buSzPct val="150000"/>
              <a:buFont typeface="Wingdings" panose="05000000000000000000" pitchFamily="2" charset="2"/>
              <a:buChar char="§"/>
              <a:tabLst>
                <a:tab pos="457200" algn="l"/>
              </a:tabLst>
            </a:pPr>
            <a:r>
              <a:rPr lang="en-GB" sz="2400" dirty="0">
                <a:effectLst/>
                <a:latin typeface="Arial" panose="020B0604020202020204" pitchFamily="34" charset="0"/>
                <a:ea typeface="Aptos" panose="020B0004020202020204" pitchFamily="34" charset="0"/>
              </a:rPr>
              <a:t>build trust</a:t>
            </a:r>
            <a:endParaRPr lang="en-GB"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7EE20F90-341A-87B8-7256-180898EC8FB4}"/>
              </a:ext>
            </a:extLst>
          </p:cNvPr>
          <p:cNvSpPr>
            <a:spLocks noGrp="1"/>
          </p:cNvSpPr>
          <p:nvPr>
            <p:ph type="ctrTitle"/>
          </p:nvPr>
        </p:nvSpPr>
        <p:spPr>
          <a:xfrm>
            <a:off x="338999" y="72184"/>
            <a:ext cx="11232000" cy="720000"/>
          </a:xfrm>
        </p:spPr>
        <p:txBody>
          <a:bodyPr/>
          <a:lstStyle/>
          <a:p>
            <a:r>
              <a:rPr lang="en-GB" b="1" dirty="0">
                <a:effectLst/>
                <a:latin typeface="Arial" panose="020B0604020202020204" pitchFamily="34" charset="0"/>
                <a:ea typeface="Aptos" panose="020B0004020202020204" pitchFamily="34" charset="0"/>
              </a:rPr>
              <a:t>Data Collection </a:t>
            </a:r>
            <a:endParaRPr lang="en-GB" dirty="0"/>
          </a:p>
        </p:txBody>
      </p:sp>
      <p:sp>
        <p:nvSpPr>
          <p:cNvPr id="2" name="Slide Number Placeholder 1">
            <a:extLst>
              <a:ext uri="{FF2B5EF4-FFF2-40B4-BE49-F238E27FC236}">
                <a16:creationId xmlns:a16="http://schemas.microsoft.com/office/drawing/2014/main" id="{753A3EF2-1EFD-4CE9-E340-712CEDCD7F98}"/>
              </a:ext>
            </a:extLst>
          </p:cNvPr>
          <p:cNvSpPr>
            <a:spLocks noGrp="1"/>
          </p:cNvSpPr>
          <p:nvPr>
            <p:ph type="sldNum" sz="quarter" idx="4"/>
          </p:nvPr>
        </p:nvSpPr>
        <p:spPr/>
        <p:txBody>
          <a:bodyPr/>
          <a:lstStyle/>
          <a:p>
            <a:fld id="{2CC19541-5F6E-2C4C-BF21-196C1C8E2E31}" type="slidenum">
              <a:rPr lang="en-GB" smtClean="0"/>
              <a:pPr/>
              <a:t>4</a:t>
            </a:fld>
            <a:r>
              <a:rPr lang="en-GB"/>
              <a:t> </a:t>
            </a:r>
          </a:p>
        </p:txBody>
      </p:sp>
      <p:sp>
        <p:nvSpPr>
          <p:cNvPr id="6" name="Footer Placeholder 5">
            <a:extLst>
              <a:ext uri="{FF2B5EF4-FFF2-40B4-BE49-F238E27FC236}">
                <a16:creationId xmlns:a16="http://schemas.microsoft.com/office/drawing/2014/main" id="{98006A7F-826D-2248-CC54-5A707146E379}"/>
              </a:ext>
            </a:extLst>
          </p:cNvPr>
          <p:cNvSpPr>
            <a:spLocks noGrp="1"/>
          </p:cNvSpPr>
          <p:nvPr>
            <p:ph type="ftr" sz="quarter" idx="3"/>
          </p:nvPr>
        </p:nvSpPr>
        <p:spPr/>
        <p:txBody>
          <a:bodyPr/>
          <a:lstStyle/>
          <a:p>
            <a:pPr algn="r"/>
            <a:r>
              <a:rPr lang="en-GB"/>
              <a:t>ARP - Increasing Participation in Tutorials</a:t>
            </a:r>
          </a:p>
        </p:txBody>
      </p:sp>
      <p:pic>
        <p:nvPicPr>
          <p:cNvPr id="8" name="Picture 7" descr="A close-up of a qr code&#10;&#10;Description automatically generated">
            <a:extLst>
              <a:ext uri="{FF2B5EF4-FFF2-40B4-BE49-F238E27FC236}">
                <a16:creationId xmlns:a16="http://schemas.microsoft.com/office/drawing/2014/main" id="{1AF26071-A493-1CCB-DE6F-32ECCE0D2604}"/>
              </a:ext>
            </a:extLst>
          </p:cNvPr>
          <p:cNvPicPr>
            <a:picLocks noChangeAspect="1"/>
          </p:cNvPicPr>
          <p:nvPr/>
        </p:nvPicPr>
        <p:blipFill>
          <a:blip r:embed="rId3"/>
          <a:stretch>
            <a:fillRect/>
          </a:stretch>
        </p:blipFill>
        <p:spPr>
          <a:xfrm>
            <a:off x="6932023" y="3390072"/>
            <a:ext cx="4754486" cy="2619023"/>
          </a:xfrm>
          <a:prstGeom prst="rect">
            <a:avLst/>
          </a:prstGeom>
        </p:spPr>
      </p:pic>
    </p:spTree>
    <p:extLst>
      <p:ext uri="{BB962C8B-B14F-4D97-AF65-F5344CB8AC3E}">
        <p14:creationId xmlns:p14="http://schemas.microsoft.com/office/powerpoint/2010/main" val="380811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B87EB-ECD6-CF28-B580-9150100A69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CEF9EBF-D12E-9B2B-2740-97EEEAB62D6C}"/>
              </a:ext>
            </a:extLst>
          </p:cNvPr>
          <p:cNvSpPr>
            <a:spLocks noGrp="1"/>
          </p:cNvSpPr>
          <p:nvPr>
            <p:ph type="body" sz="quarter" idx="15"/>
          </p:nvPr>
        </p:nvSpPr>
        <p:spPr>
          <a:xfrm>
            <a:off x="338999" y="1066516"/>
            <a:ext cx="5948590" cy="3223465"/>
          </a:xfrm>
        </p:spPr>
        <p:txBody>
          <a:bodyPr/>
          <a:lstStyle/>
          <a:p>
            <a:r>
              <a:rPr lang="en-GB" b="1" dirty="0"/>
              <a:t>Student Survey:</a:t>
            </a:r>
            <a:endParaRPr lang="en-GB" dirty="0"/>
          </a:p>
          <a:p>
            <a:pPr>
              <a:buFont typeface="Arial" panose="020B0604020202020204" pitchFamily="34" charset="0"/>
              <a:buChar char="•"/>
            </a:pPr>
            <a:r>
              <a:rPr lang="en-GB" b="1" dirty="0"/>
              <a:t>17 questions</a:t>
            </a:r>
            <a:r>
              <a:rPr lang="en-GB" dirty="0"/>
              <a:t>: 30% Open and 70% closed-ended.</a:t>
            </a:r>
          </a:p>
          <a:p>
            <a:pPr>
              <a:buFont typeface="Arial" panose="020B0604020202020204" pitchFamily="34" charset="0"/>
              <a:buChar char="•"/>
            </a:pPr>
            <a:r>
              <a:rPr lang="en-GB" dirty="0"/>
              <a:t>Covering: </a:t>
            </a:r>
          </a:p>
          <a:p>
            <a:pPr lvl="1">
              <a:buFont typeface="Arial" panose="020B0604020202020204" pitchFamily="34" charset="0"/>
              <a:buChar char="•"/>
            </a:pPr>
            <a:r>
              <a:rPr lang="en-GB" dirty="0"/>
              <a:t>Attendance, </a:t>
            </a:r>
          </a:p>
          <a:p>
            <a:pPr lvl="1">
              <a:buFont typeface="Arial" panose="020B0604020202020204" pitchFamily="34" charset="0"/>
              <a:buChar char="•"/>
            </a:pPr>
            <a:r>
              <a:rPr lang="en-GB" dirty="0"/>
              <a:t>Participation barriers, </a:t>
            </a:r>
          </a:p>
          <a:p>
            <a:pPr lvl="1">
              <a:buFont typeface="Arial" panose="020B0604020202020204" pitchFamily="34" charset="0"/>
              <a:buChar char="•"/>
            </a:pPr>
            <a:r>
              <a:rPr lang="en-GB" dirty="0"/>
              <a:t>Perceptions of effectiveness,</a:t>
            </a:r>
          </a:p>
          <a:p>
            <a:pPr lvl="1">
              <a:buFont typeface="Arial" panose="020B0604020202020204" pitchFamily="34" charset="0"/>
              <a:buChar char="•"/>
            </a:pPr>
            <a:r>
              <a:rPr lang="en-GB" dirty="0"/>
              <a:t>Inclusivity representation,</a:t>
            </a:r>
          </a:p>
          <a:p>
            <a:pPr lvl="1">
              <a:buFont typeface="Arial" panose="020B0604020202020204" pitchFamily="34" charset="0"/>
              <a:buChar char="•"/>
            </a:pPr>
            <a:r>
              <a:rPr lang="en-GB" dirty="0"/>
              <a:t>Technology/access </a:t>
            </a:r>
          </a:p>
          <a:p>
            <a:pPr lvl="1">
              <a:buFont typeface="Arial" panose="020B0604020202020204" pitchFamily="34" charset="0"/>
              <a:buChar char="•"/>
            </a:pPr>
            <a:r>
              <a:rPr lang="en-GB" dirty="0"/>
              <a:t>Preferred tutorial formats.</a:t>
            </a:r>
          </a:p>
          <a:p>
            <a:endParaRPr lang="en-GB" b="1" dirty="0"/>
          </a:p>
        </p:txBody>
      </p:sp>
      <p:sp>
        <p:nvSpPr>
          <p:cNvPr id="4" name="Title 3">
            <a:extLst>
              <a:ext uri="{FF2B5EF4-FFF2-40B4-BE49-F238E27FC236}">
                <a16:creationId xmlns:a16="http://schemas.microsoft.com/office/drawing/2014/main" id="{C746F597-39DA-47C1-BCE1-F8E8E08E56B5}"/>
              </a:ext>
            </a:extLst>
          </p:cNvPr>
          <p:cNvSpPr>
            <a:spLocks noGrp="1"/>
          </p:cNvSpPr>
          <p:nvPr>
            <p:ph type="ctrTitle"/>
          </p:nvPr>
        </p:nvSpPr>
        <p:spPr>
          <a:xfrm>
            <a:off x="338999" y="72184"/>
            <a:ext cx="11232000" cy="720000"/>
          </a:xfrm>
        </p:spPr>
        <p:txBody>
          <a:bodyPr/>
          <a:lstStyle/>
          <a:p>
            <a:r>
              <a:rPr lang="en-GB" b="1" dirty="0">
                <a:effectLst/>
                <a:latin typeface="Arial" panose="020B0604020202020204" pitchFamily="34" charset="0"/>
                <a:ea typeface="Aptos" panose="020B0004020202020204" pitchFamily="34" charset="0"/>
              </a:rPr>
              <a:t>Overview of Surveys</a:t>
            </a:r>
            <a:endParaRPr lang="en-GB" dirty="0"/>
          </a:p>
        </p:txBody>
      </p:sp>
      <p:sp>
        <p:nvSpPr>
          <p:cNvPr id="2" name="Slide Number Placeholder 1">
            <a:extLst>
              <a:ext uri="{FF2B5EF4-FFF2-40B4-BE49-F238E27FC236}">
                <a16:creationId xmlns:a16="http://schemas.microsoft.com/office/drawing/2014/main" id="{1AEDAB42-89E0-E3F2-35C9-A966D237A439}"/>
              </a:ext>
            </a:extLst>
          </p:cNvPr>
          <p:cNvSpPr>
            <a:spLocks noGrp="1"/>
          </p:cNvSpPr>
          <p:nvPr>
            <p:ph type="sldNum" sz="quarter" idx="4"/>
          </p:nvPr>
        </p:nvSpPr>
        <p:spPr/>
        <p:txBody>
          <a:bodyPr/>
          <a:lstStyle/>
          <a:p>
            <a:fld id="{2CC19541-5F6E-2C4C-BF21-196C1C8E2E31}" type="slidenum">
              <a:rPr lang="en-GB" smtClean="0"/>
              <a:pPr/>
              <a:t>5</a:t>
            </a:fld>
            <a:r>
              <a:rPr lang="en-GB"/>
              <a:t> </a:t>
            </a:r>
          </a:p>
        </p:txBody>
      </p:sp>
      <p:sp>
        <p:nvSpPr>
          <p:cNvPr id="6" name="Footer Placeholder 5">
            <a:extLst>
              <a:ext uri="{FF2B5EF4-FFF2-40B4-BE49-F238E27FC236}">
                <a16:creationId xmlns:a16="http://schemas.microsoft.com/office/drawing/2014/main" id="{3444DA70-93A6-B754-D45B-34E06FCB8AFF}"/>
              </a:ext>
            </a:extLst>
          </p:cNvPr>
          <p:cNvSpPr>
            <a:spLocks noGrp="1"/>
          </p:cNvSpPr>
          <p:nvPr>
            <p:ph type="ftr" sz="quarter" idx="3"/>
          </p:nvPr>
        </p:nvSpPr>
        <p:spPr/>
        <p:txBody>
          <a:bodyPr/>
          <a:lstStyle/>
          <a:p>
            <a:pPr algn="r"/>
            <a:r>
              <a:rPr lang="en-GB" dirty="0"/>
              <a:t>ARP - Increasing Participation in Tutorials</a:t>
            </a:r>
          </a:p>
        </p:txBody>
      </p:sp>
      <p:pic>
        <p:nvPicPr>
          <p:cNvPr id="7" name="Picture 6">
            <a:extLst>
              <a:ext uri="{FF2B5EF4-FFF2-40B4-BE49-F238E27FC236}">
                <a16:creationId xmlns:a16="http://schemas.microsoft.com/office/drawing/2014/main" id="{48DBE74C-3A8E-BF6C-2094-B6B13660C565}"/>
              </a:ext>
            </a:extLst>
          </p:cNvPr>
          <p:cNvPicPr>
            <a:picLocks noChangeAspect="1"/>
          </p:cNvPicPr>
          <p:nvPr/>
        </p:nvPicPr>
        <p:blipFill>
          <a:blip r:embed="rId3"/>
          <a:srcRect b="81113"/>
          <a:stretch/>
        </p:blipFill>
        <p:spPr>
          <a:xfrm>
            <a:off x="6511450" y="133677"/>
            <a:ext cx="5387996" cy="1066516"/>
          </a:xfrm>
          <a:prstGeom prst="rect">
            <a:avLst/>
          </a:prstGeom>
        </p:spPr>
      </p:pic>
      <p:pic>
        <p:nvPicPr>
          <p:cNvPr id="10" name="Picture 9">
            <a:extLst>
              <a:ext uri="{FF2B5EF4-FFF2-40B4-BE49-F238E27FC236}">
                <a16:creationId xmlns:a16="http://schemas.microsoft.com/office/drawing/2014/main" id="{38316BD3-E101-0C93-EACE-5C4E6FFE431F}"/>
              </a:ext>
            </a:extLst>
          </p:cNvPr>
          <p:cNvPicPr>
            <a:picLocks noChangeAspect="1"/>
          </p:cNvPicPr>
          <p:nvPr/>
        </p:nvPicPr>
        <p:blipFill>
          <a:blip r:embed="rId4"/>
          <a:stretch>
            <a:fillRect/>
          </a:stretch>
        </p:blipFill>
        <p:spPr>
          <a:xfrm>
            <a:off x="7891393" y="1411892"/>
            <a:ext cx="2767744" cy="1617960"/>
          </a:xfrm>
          <a:prstGeom prst="rect">
            <a:avLst/>
          </a:prstGeom>
        </p:spPr>
      </p:pic>
      <p:pic>
        <p:nvPicPr>
          <p:cNvPr id="12" name="Picture 11">
            <a:extLst>
              <a:ext uri="{FF2B5EF4-FFF2-40B4-BE49-F238E27FC236}">
                <a16:creationId xmlns:a16="http://schemas.microsoft.com/office/drawing/2014/main" id="{D4493411-9F6A-C29F-D5C8-049963C455F0}"/>
              </a:ext>
            </a:extLst>
          </p:cNvPr>
          <p:cNvPicPr>
            <a:picLocks noChangeAspect="1"/>
          </p:cNvPicPr>
          <p:nvPr/>
        </p:nvPicPr>
        <p:blipFill>
          <a:blip r:embed="rId5"/>
          <a:srcRect r="37544"/>
          <a:stretch/>
        </p:blipFill>
        <p:spPr>
          <a:xfrm>
            <a:off x="6823160" y="4872017"/>
            <a:ext cx="4366533" cy="1076325"/>
          </a:xfrm>
          <a:prstGeom prst="rect">
            <a:avLst/>
          </a:prstGeom>
        </p:spPr>
      </p:pic>
      <p:pic>
        <p:nvPicPr>
          <p:cNvPr id="14" name="Picture 13">
            <a:extLst>
              <a:ext uri="{FF2B5EF4-FFF2-40B4-BE49-F238E27FC236}">
                <a16:creationId xmlns:a16="http://schemas.microsoft.com/office/drawing/2014/main" id="{8C31AA41-62D0-417A-0B31-A0D3C71E2C33}"/>
              </a:ext>
            </a:extLst>
          </p:cNvPr>
          <p:cNvPicPr>
            <a:picLocks noChangeAspect="1"/>
          </p:cNvPicPr>
          <p:nvPr/>
        </p:nvPicPr>
        <p:blipFill>
          <a:blip r:embed="rId6"/>
          <a:stretch>
            <a:fillRect/>
          </a:stretch>
        </p:blipFill>
        <p:spPr>
          <a:xfrm>
            <a:off x="6581071" y="3172302"/>
            <a:ext cx="5052552" cy="1567458"/>
          </a:xfrm>
          <a:prstGeom prst="rect">
            <a:avLst/>
          </a:prstGeom>
        </p:spPr>
      </p:pic>
    </p:spTree>
    <p:extLst>
      <p:ext uri="{BB962C8B-B14F-4D97-AF65-F5344CB8AC3E}">
        <p14:creationId xmlns:p14="http://schemas.microsoft.com/office/powerpoint/2010/main" val="97978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03D6-04CF-B42A-AA8B-6E7B3C0E660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C26EEF8-01B7-0E45-00FD-8D80C7B4D1B0}"/>
              </a:ext>
            </a:extLst>
          </p:cNvPr>
          <p:cNvSpPr>
            <a:spLocks noGrp="1"/>
          </p:cNvSpPr>
          <p:nvPr>
            <p:ph type="body" sz="quarter" idx="15"/>
          </p:nvPr>
        </p:nvSpPr>
        <p:spPr>
          <a:xfrm>
            <a:off x="338998" y="1066516"/>
            <a:ext cx="10958921" cy="4193461"/>
          </a:xfrm>
        </p:spPr>
        <p:txBody>
          <a:bodyPr/>
          <a:lstStyle/>
          <a:p>
            <a:r>
              <a:rPr lang="en-GB" b="1" dirty="0"/>
              <a:t>Staff Survey:</a:t>
            </a:r>
            <a:endParaRPr lang="en-GB" dirty="0"/>
          </a:p>
          <a:p>
            <a:pPr>
              <a:buFont typeface="Arial" panose="020B0604020202020204" pitchFamily="34" charset="0"/>
              <a:buChar char="•"/>
            </a:pPr>
            <a:r>
              <a:rPr lang="en-GB" b="1" dirty="0"/>
              <a:t>16 questions</a:t>
            </a:r>
            <a:r>
              <a:rPr lang="en-GB" dirty="0"/>
              <a:t>: Open and closed-ended.</a:t>
            </a:r>
          </a:p>
          <a:p>
            <a:pPr>
              <a:buFont typeface="Arial" panose="020B0604020202020204" pitchFamily="34" charset="0"/>
              <a:buChar char="•"/>
            </a:pPr>
            <a:r>
              <a:rPr lang="en-GB" dirty="0"/>
              <a:t>Focused on:</a:t>
            </a:r>
          </a:p>
          <a:p>
            <a:pPr lvl="1">
              <a:buFont typeface="Arial" panose="020B0604020202020204" pitchFamily="34" charset="0"/>
              <a:buChar char="•"/>
            </a:pPr>
            <a:r>
              <a:rPr lang="en-GB" dirty="0"/>
              <a:t>perceptions of student participation, </a:t>
            </a:r>
          </a:p>
          <a:p>
            <a:pPr lvl="1">
              <a:buFont typeface="Arial" panose="020B0604020202020204" pitchFamily="34" charset="0"/>
              <a:buChar char="•"/>
            </a:pPr>
            <a:r>
              <a:rPr lang="en-GB" dirty="0"/>
              <a:t>Engagement strategies/ effective teaching methods, </a:t>
            </a:r>
          </a:p>
          <a:p>
            <a:pPr lvl="1">
              <a:buFont typeface="Arial" panose="020B0604020202020204" pitchFamily="34" charset="0"/>
              <a:buChar char="•"/>
            </a:pPr>
            <a:r>
              <a:rPr lang="en-GB" dirty="0"/>
              <a:t>Barriers to Participation</a:t>
            </a:r>
          </a:p>
          <a:p>
            <a:pPr lvl="1">
              <a:buFont typeface="Arial" panose="020B0604020202020204" pitchFamily="34" charset="0"/>
              <a:buChar char="•"/>
            </a:pPr>
            <a:r>
              <a:rPr lang="en-GB" dirty="0"/>
              <a:t>Suggestions</a:t>
            </a:r>
          </a:p>
        </p:txBody>
      </p:sp>
      <p:sp>
        <p:nvSpPr>
          <p:cNvPr id="4" name="Title 3">
            <a:extLst>
              <a:ext uri="{FF2B5EF4-FFF2-40B4-BE49-F238E27FC236}">
                <a16:creationId xmlns:a16="http://schemas.microsoft.com/office/drawing/2014/main" id="{8D0724B1-CB19-434C-BBED-98C6EC72D3AD}"/>
              </a:ext>
            </a:extLst>
          </p:cNvPr>
          <p:cNvSpPr>
            <a:spLocks noGrp="1"/>
          </p:cNvSpPr>
          <p:nvPr>
            <p:ph type="ctrTitle"/>
          </p:nvPr>
        </p:nvSpPr>
        <p:spPr>
          <a:xfrm>
            <a:off x="338999" y="72184"/>
            <a:ext cx="11232000" cy="720000"/>
          </a:xfrm>
        </p:spPr>
        <p:txBody>
          <a:bodyPr/>
          <a:lstStyle/>
          <a:p>
            <a:r>
              <a:rPr lang="en-GB" b="1" dirty="0">
                <a:effectLst/>
                <a:latin typeface="Arial" panose="020B0604020202020204" pitchFamily="34" charset="0"/>
                <a:ea typeface="Aptos" panose="020B0004020202020204" pitchFamily="34" charset="0"/>
              </a:rPr>
              <a:t>Overview of Surveys</a:t>
            </a:r>
            <a:endParaRPr lang="en-GB" dirty="0"/>
          </a:p>
        </p:txBody>
      </p:sp>
      <p:sp>
        <p:nvSpPr>
          <p:cNvPr id="2" name="Slide Number Placeholder 1">
            <a:extLst>
              <a:ext uri="{FF2B5EF4-FFF2-40B4-BE49-F238E27FC236}">
                <a16:creationId xmlns:a16="http://schemas.microsoft.com/office/drawing/2014/main" id="{73516AEB-DF0D-171C-6EB1-3C95190B25E7}"/>
              </a:ext>
            </a:extLst>
          </p:cNvPr>
          <p:cNvSpPr>
            <a:spLocks noGrp="1"/>
          </p:cNvSpPr>
          <p:nvPr>
            <p:ph type="sldNum" sz="quarter" idx="4"/>
          </p:nvPr>
        </p:nvSpPr>
        <p:spPr/>
        <p:txBody>
          <a:bodyPr/>
          <a:lstStyle/>
          <a:p>
            <a:fld id="{2CC19541-5F6E-2C4C-BF21-196C1C8E2E31}" type="slidenum">
              <a:rPr lang="en-GB" smtClean="0"/>
              <a:pPr/>
              <a:t>6</a:t>
            </a:fld>
            <a:r>
              <a:rPr lang="en-GB"/>
              <a:t> </a:t>
            </a:r>
          </a:p>
        </p:txBody>
      </p:sp>
      <p:sp>
        <p:nvSpPr>
          <p:cNvPr id="6" name="Footer Placeholder 5">
            <a:extLst>
              <a:ext uri="{FF2B5EF4-FFF2-40B4-BE49-F238E27FC236}">
                <a16:creationId xmlns:a16="http://schemas.microsoft.com/office/drawing/2014/main" id="{37B2A5EE-0536-C4B1-E494-97256492F596}"/>
              </a:ext>
            </a:extLst>
          </p:cNvPr>
          <p:cNvSpPr>
            <a:spLocks noGrp="1"/>
          </p:cNvSpPr>
          <p:nvPr>
            <p:ph type="ftr" sz="quarter" idx="3"/>
          </p:nvPr>
        </p:nvSpPr>
        <p:spPr/>
        <p:txBody>
          <a:bodyPr/>
          <a:lstStyle/>
          <a:p>
            <a:pPr algn="r"/>
            <a:r>
              <a:rPr lang="en-GB"/>
              <a:t>ARP - Increasing Participation in Tutorials</a:t>
            </a:r>
          </a:p>
        </p:txBody>
      </p:sp>
      <p:pic>
        <p:nvPicPr>
          <p:cNvPr id="7" name="Picture 6">
            <a:extLst>
              <a:ext uri="{FF2B5EF4-FFF2-40B4-BE49-F238E27FC236}">
                <a16:creationId xmlns:a16="http://schemas.microsoft.com/office/drawing/2014/main" id="{EE545153-9EC8-B460-7F15-21864345C5A0}"/>
              </a:ext>
            </a:extLst>
          </p:cNvPr>
          <p:cNvPicPr>
            <a:picLocks noChangeAspect="1"/>
          </p:cNvPicPr>
          <p:nvPr/>
        </p:nvPicPr>
        <p:blipFill>
          <a:blip r:embed="rId3"/>
          <a:stretch>
            <a:fillRect/>
          </a:stretch>
        </p:blipFill>
        <p:spPr>
          <a:xfrm>
            <a:off x="7294788" y="4285862"/>
            <a:ext cx="4789714" cy="1653016"/>
          </a:xfrm>
          <a:prstGeom prst="rect">
            <a:avLst/>
          </a:prstGeom>
        </p:spPr>
      </p:pic>
      <p:pic>
        <p:nvPicPr>
          <p:cNvPr id="9" name="Picture 8">
            <a:extLst>
              <a:ext uri="{FF2B5EF4-FFF2-40B4-BE49-F238E27FC236}">
                <a16:creationId xmlns:a16="http://schemas.microsoft.com/office/drawing/2014/main" id="{236B54A8-27A4-A844-44FE-7F8FBE535454}"/>
              </a:ext>
            </a:extLst>
          </p:cNvPr>
          <p:cNvPicPr>
            <a:picLocks noChangeAspect="1"/>
          </p:cNvPicPr>
          <p:nvPr/>
        </p:nvPicPr>
        <p:blipFill>
          <a:blip r:embed="rId4"/>
          <a:stretch>
            <a:fillRect/>
          </a:stretch>
        </p:blipFill>
        <p:spPr>
          <a:xfrm>
            <a:off x="112938" y="4795878"/>
            <a:ext cx="7181850" cy="1143000"/>
          </a:xfrm>
          <a:prstGeom prst="rect">
            <a:avLst/>
          </a:prstGeom>
        </p:spPr>
      </p:pic>
      <p:pic>
        <p:nvPicPr>
          <p:cNvPr id="11" name="Picture 10">
            <a:extLst>
              <a:ext uri="{FF2B5EF4-FFF2-40B4-BE49-F238E27FC236}">
                <a16:creationId xmlns:a16="http://schemas.microsoft.com/office/drawing/2014/main" id="{742BE054-0207-23B1-10C6-942A30B45DD5}"/>
              </a:ext>
            </a:extLst>
          </p:cNvPr>
          <p:cNvPicPr>
            <a:picLocks noChangeAspect="1"/>
          </p:cNvPicPr>
          <p:nvPr/>
        </p:nvPicPr>
        <p:blipFill>
          <a:blip r:embed="rId5"/>
          <a:srcRect r="24448"/>
          <a:stretch/>
        </p:blipFill>
        <p:spPr>
          <a:xfrm>
            <a:off x="6419804" y="792184"/>
            <a:ext cx="5433197" cy="2219325"/>
          </a:xfrm>
          <a:prstGeom prst="rect">
            <a:avLst/>
          </a:prstGeom>
        </p:spPr>
      </p:pic>
    </p:spTree>
    <p:extLst>
      <p:ext uri="{BB962C8B-B14F-4D97-AF65-F5344CB8AC3E}">
        <p14:creationId xmlns:p14="http://schemas.microsoft.com/office/powerpoint/2010/main" val="166071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E55CF-7337-AA52-1B26-2D850AB62FF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E46459-E93F-B31D-DB5C-6E27B6FD9CF3}"/>
              </a:ext>
            </a:extLst>
          </p:cNvPr>
          <p:cNvSpPr>
            <a:spLocks noGrp="1"/>
          </p:cNvSpPr>
          <p:nvPr>
            <p:ph type="body" sz="quarter" idx="15"/>
          </p:nvPr>
        </p:nvSpPr>
        <p:spPr>
          <a:xfrm>
            <a:off x="347918" y="1425048"/>
            <a:ext cx="5351149" cy="3223465"/>
          </a:xfrm>
        </p:spPr>
        <p:txBody>
          <a:bodyPr/>
          <a:lstStyle/>
          <a:p>
            <a:pPr marL="0" indent="0">
              <a:buNone/>
            </a:pPr>
            <a:r>
              <a:rPr lang="en-GB" sz="2000" b="1" dirty="0"/>
              <a:t>1. Attendance Patterns</a:t>
            </a:r>
          </a:p>
          <a:p>
            <a:pPr>
              <a:buFont typeface="Arial" panose="020B0604020202020204" pitchFamily="34" charset="0"/>
              <a:buChar char="•"/>
            </a:pPr>
            <a:r>
              <a:rPr lang="en-GB" sz="2000" b="1" dirty="0"/>
              <a:t>Students:</a:t>
            </a:r>
            <a:r>
              <a:rPr lang="en-GB" sz="2000" dirty="0"/>
              <a:t> Sporadic attendance for Year Lead Tutorials (28% regular, 21% never attended); higher attendance for Unit Tutorials (41% regular).</a:t>
            </a:r>
          </a:p>
          <a:p>
            <a:pPr>
              <a:buFont typeface="Arial" panose="020B0604020202020204" pitchFamily="34" charset="0"/>
              <a:buChar char="•"/>
            </a:pPr>
            <a:r>
              <a:rPr lang="en-GB" sz="2000" b="1" dirty="0"/>
              <a:t>Staff:</a:t>
            </a:r>
            <a:r>
              <a:rPr lang="en-GB" sz="2000" dirty="0"/>
              <a:t> 44% rated participation as "low" or "very low," citing timing and perceived lack of tutorial value as key issues.</a:t>
            </a:r>
          </a:p>
          <a:p>
            <a:pPr lvl="0">
              <a:lnSpc>
                <a:spcPct val="115000"/>
              </a:lnSpc>
              <a:spcAft>
                <a:spcPts val="800"/>
              </a:spcAft>
              <a:buSzPct val="150000"/>
              <a:buFont typeface="Wingdings" panose="05000000000000000000" pitchFamily="2" charset="2"/>
              <a:buChar char="§"/>
              <a:tabLst>
                <a:tab pos="457200" algn="l"/>
              </a:tabLst>
            </a:pPr>
            <a:endParaRPr lang="en-GB" sz="2000"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A9087CB7-A169-4D4A-39E2-3DCAB090B8F2}"/>
              </a:ext>
            </a:extLst>
          </p:cNvPr>
          <p:cNvSpPr>
            <a:spLocks noGrp="1"/>
          </p:cNvSpPr>
          <p:nvPr>
            <p:ph type="ctrTitle"/>
          </p:nvPr>
        </p:nvSpPr>
        <p:spPr>
          <a:xfrm>
            <a:off x="272960" y="136524"/>
            <a:ext cx="11232000" cy="720000"/>
          </a:xfrm>
        </p:spPr>
        <p:txBody>
          <a:bodyPr/>
          <a:lstStyle/>
          <a:p>
            <a:r>
              <a:rPr lang="en-GB" b="1" dirty="0">
                <a:effectLst/>
                <a:latin typeface="Arial" panose="020B0604020202020204" pitchFamily="34" charset="0"/>
                <a:ea typeface="Aptos" panose="020B0004020202020204" pitchFamily="34" charset="0"/>
              </a:rPr>
              <a:t>Unified Thematic Analysis  </a:t>
            </a:r>
            <a:endParaRPr lang="en-GB" dirty="0"/>
          </a:p>
        </p:txBody>
      </p:sp>
      <p:sp>
        <p:nvSpPr>
          <p:cNvPr id="2" name="Slide Number Placeholder 1">
            <a:extLst>
              <a:ext uri="{FF2B5EF4-FFF2-40B4-BE49-F238E27FC236}">
                <a16:creationId xmlns:a16="http://schemas.microsoft.com/office/drawing/2014/main" id="{A6EF7145-BE95-247A-534F-F87350765CA9}"/>
              </a:ext>
            </a:extLst>
          </p:cNvPr>
          <p:cNvSpPr>
            <a:spLocks noGrp="1"/>
          </p:cNvSpPr>
          <p:nvPr>
            <p:ph type="sldNum" sz="quarter" idx="4"/>
          </p:nvPr>
        </p:nvSpPr>
        <p:spPr/>
        <p:txBody>
          <a:bodyPr/>
          <a:lstStyle/>
          <a:p>
            <a:fld id="{2CC19541-5F6E-2C4C-BF21-196C1C8E2E31}" type="slidenum">
              <a:rPr lang="en-GB" smtClean="0"/>
              <a:pPr/>
              <a:t>7</a:t>
            </a:fld>
            <a:r>
              <a:rPr lang="en-GB"/>
              <a:t> </a:t>
            </a:r>
          </a:p>
        </p:txBody>
      </p:sp>
      <p:sp>
        <p:nvSpPr>
          <p:cNvPr id="6" name="Footer Placeholder 5">
            <a:extLst>
              <a:ext uri="{FF2B5EF4-FFF2-40B4-BE49-F238E27FC236}">
                <a16:creationId xmlns:a16="http://schemas.microsoft.com/office/drawing/2014/main" id="{3F8D6857-C163-81B9-D1E3-93A9C9C674D0}"/>
              </a:ext>
            </a:extLst>
          </p:cNvPr>
          <p:cNvSpPr>
            <a:spLocks noGrp="1"/>
          </p:cNvSpPr>
          <p:nvPr>
            <p:ph type="ftr" sz="quarter" idx="3"/>
          </p:nvPr>
        </p:nvSpPr>
        <p:spPr/>
        <p:txBody>
          <a:bodyPr/>
          <a:lstStyle/>
          <a:p>
            <a:pPr algn="r"/>
            <a:r>
              <a:rPr lang="en-GB"/>
              <a:t>ARP - Increasing Participation in Tutorials</a:t>
            </a:r>
          </a:p>
        </p:txBody>
      </p:sp>
      <p:graphicFrame>
        <p:nvGraphicFramePr>
          <p:cNvPr id="5" name="Chart 4">
            <a:extLst>
              <a:ext uri="{FF2B5EF4-FFF2-40B4-BE49-F238E27FC236}">
                <a16:creationId xmlns:a16="http://schemas.microsoft.com/office/drawing/2014/main" id="{9A5E5A7B-1D54-4167-3D77-BA77A2E75FC7}"/>
              </a:ext>
            </a:extLst>
          </p:cNvPr>
          <p:cNvGraphicFramePr/>
          <p:nvPr>
            <p:extLst>
              <p:ext uri="{D42A27DB-BD31-4B8C-83A1-F6EECF244321}">
                <p14:modId xmlns:p14="http://schemas.microsoft.com/office/powerpoint/2010/main" val="2945094097"/>
              </p:ext>
            </p:extLst>
          </p:nvPr>
        </p:nvGraphicFramePr>
        <p:xfrm>
          <a:off x="6006371" y="254985"/>
          <a:ext cx="5837711" cy="2964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D8C203E-3354-2493-D710-383E7D29DA80}"/>
              </a:ext>
            </a:extLst>
          </p:cNvPr>
          <p:cNvGraphicFramePr/>
          <p:nvPr>
            <p:extLst>
              <p:ext uri="{D42A27DB-BD31-4B8C-83A1-F6EECF244321}">
                <p14:modId xmlns:p14="http://schemas.microsoft.com/office/powerpoint/2010/main" val="1346903059"/>
              </p:ext>
            </p:extLst>
          </p:nvPr>
        </p:nvGraphicFramePr>
        <p:xfrm>
          <a:off x="6275164" y="3219923"/>
          <a:ext cx="5645150" cy="2952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261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399B2-DA8D-3F80-B074-3E46B48C5F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9B6416-ACD4-2D28-2048-DCEFE3695688}"/>
              </a:ext>
            </a:extLst>
          </p:cNvPr>
          <p:cNvSpPr>
            <a:spLocks noGrp="1"/>
          </p:cNvSpPr>
          <p:nvPr>
            <p:ph type="body" sz="quarter" idx="15"/>
          </p:nvPr>
        </p:nvSpPr>
        <p:spPr>
          <a:xfrm>
            <a:off x="480575" y="1655993"/>
            <a:ext cx="6161294" cy="3223465"/>
          </a:xfrm>
        </p:spPr>
        <p:txBody>
          <a:bodyPr/>
          <a:lstStyle/>
          <a:p>
            <a:pPr marL="0" indent="0">
              <a:buNone/>
            </a:pPr>
            <a:r>
              <a:rPr lang="en-GB" sz="2000" b="1" dirty="0"/>
              <a:t>2. Barriers to Participation</a:t>
            </a:r>
          </a:p>
          <a:p>
            <a:pPr>
              <a:buFont typeface="Arial" panose="020B0604020202020204" pitchFamily="34" charset="0"/>
              <a:buChar char="•"/>
            </a:pPr>
            <a:r>
              <a:rPr lang="en-GB" sz="2000" b="1" dirty="0"/>
              <a:t>Students:</a:t>
            </a:r>
            <a:r>
              <a:rPr lang="en-GB" sz="2000" dirty="0"/>
              <a:t> Top barriers include </a:t>
            </a:r>
            <a:r>
              <a:rPr lang="en-GB" sz="2000" b="1" dirty="0"/>
              <a:t>timing conflicts (51%)</a:t>
            </a:r>
            <a:r>
              <a:rPr lang="en-GB" sz="2000" dirty="0"/>
              <a:t>, </a:t>
            </a:r>
            <a:r>
              <a:rPr lang="en-GB" sz="2000" b="1" dirty="0"/>
              <a:t>social anxiety (33%)</a:t>
            </a:r>
            <a:r>
              <a:rPr lang="en-GB" sz="2000" dirty="0"/>
              <a:t>, and </a:t>
            </a:r>
            <a:r>
              <a:rPr lang="en-GB" sz="2000" b="1" dirty="0"/>
              <a:t>language challenges (21%)</a:t>
            </a:r>
            <a:r>
              <a:rPr lang="en-GB" sz="2000" dirty="0"/>
              <a:t>.</a:t>
            </a:r>
          </a:p>
          <a:p>
            <a:pPr>
              <a:buFont typeface="Arial" panose="020B0604020202020204" pitchFamily="34" charset="0"/>
              <a:buChar char="•"/>
            </a:pPr>
            <a:r>
              <a:rPr lang="en-GB" sz="2000" b="1" dirty="0"/>
              <a:t>Staff:</a:t>
            </a:r>
            <a:r>
              <a:rPr lang="en-GB" sz="2000" dirty="0"/>
              <a:t> Identified similar barriers, including </a:t>
            </a:r>
            <a:r>
              <a:rPr lang="en-GB" sz="2000" b="1" dirty="0"/>
              <a:t>fear of judgment (78%)</a:t>
            </a:r>
            <a:r>
              <a:rPr lang="en-GB" sz="2000" dirty="0"/>
              <a:t> and </a:t>
            </a:r>
            <a:r>
              <a:rPr lang="en-GB" sz="2000" b="1" dirty="0"/>
              <a:t>cultural/language challenges (67%)</a:t>
            </a:r>
            <a:r>
              <a:rPr lang="en-GB" sz="2000" dirty="0"/>
              <a:t>.</a:t>
            </a:r>
          </a:p>
          <a:p>
            <a:pPr lvl="0">
              <a:lnSpc>
                <a:spcPct val="115000"/>
              </a:lnSpc>
              <a:spcAft>
                <a:spcPts val="800"/>
              </a:spcAft>
              <a:buSzPct val="150000"/>
              <a:buFont typeface="Wingdings" panose="05000000000000000000" pitchFamily="2" charset="2"/>
              <a:buChar char="§"/>
              <a:tabLst>
                <a:tab pos="457200" algn="l"/>
              </a:tabLst>
            </a:pPr>
            <a:endParaRPr lang="en-GB" sz="2000"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D48C210E-C74F-7052-A73B-AEDC316C5CF2}"/>
              </a:ext>
            </a:extLst>
          </p:cNvPr>
          <p:cNvSpPr>
            <a:spLocks noGrp="1"/>
          </p:cNvSpPr>
          <p:nvPr>
            <p:ph type="ctrTitle"/>
          </p:nvPr>
        </p:nvSpPr>
        <p:spPr>
          <a:xfrm>
            <a:off x="480575" y="313445"/>
            <a:ext cx="11232000" cy="720000"/>
          </a:xfrm>
        </p:spPr>
        <p:txBody>
          <a:bodyPr/>
          <a:lstStyle/>
          <a:p>
            <a:r>
              <a:rPr lang="en-GB" b="1" dirty="0">
                <a:effectLst/>
                <a:latin typeface="Arial" panose="020B0604020202020204" pitchFamily="34" charset="0"/>
                <a:ea typeface="Aptos" panose="020B0004020202020204" pitchFamily="34" charset="0"/>
              </a:rPr>
              <a:t>Unified Thematic Analysis  </a:t>
            </a:r>
            <a:endParaRPr lang="en-GB" dirty="0"/>
          </a:p>
        </p:txBody>
      </p:sp>
      <p:sp>
        <p:nvSpPr>
          <p:cNvPr id="2" name="Slide Number Placeholder 1">
            <a:extLst>
              <a:ext uri="{FF2B5EF4-FFF2-40B4-BE49-F238E27FC236}">
                <a16:creationId xmlns:a16="http://schemas.microsoft.com/office/drawing/2014/main" id="{BF2A48A6-678E-7942-AEF9-BF54E83F2D30}"/>
              </a:ext>
            </a:extLst>
          </p:cNvPr>
          <p:cNvSpPr>
            <a:spLocks noGrp="1"/>
          </p:cNvSpPr>
          <p:nvPr>
            <p:ph type="sldNum" sz="quarter" idx="4"/>
          </p:nvPr>
        </p:nvSpPr>
        <p:spPr/>
        <p:txBody>
          <a:bodyPr/>
          <a:lstStyle/>
          <a:p>
            <a:fld id="{2CC19541-5F6E-2C4C-BF21-196C1C8E2E31}" type="slidenum">
              <a:rPr lang="en-GB" smtClean="0"/>
              <a:pPr/>
              <a:t>8</a:t>
            </a:fld>
            <a:r>
              <a:rPr lang="en-GB"/>
              <a:t> </a:t>
            </a:r>
          </a:p>
        </p:txBody>
      </p:sp>
      <p:sp>
        <p:nvSpPr>
          <p:cNvPr id="6" name="Footer Placeholder 5">
            <a:extLst>
              <a:ext uri="{FF2B5EF4-FFF2-40B4-BE49-F238E27FC236}">
                <a16:creationId xmlns:a16="http://schemas.microsoft.com/office/drawing/2014/main" id="{2296E4B7-C17F-82E5-7965-89B34735AF95}"/>
              </a:ext>
            </a:extLst>
          </p:cNvPr>
          <p:cNvSpPr>
            <a:spLocks noGrp="1"/>
          </p:cNvSpPr>
          <p:nvPr>
            <p:ph type="ftr" sz="quarter" idx="3"/>
          </p:nvPr>
        </p:nvSpPr>
        <p:spPr/>
        <p:txBody>
          <a:bodyPr/>
          <a:lstStyle/>
          <a:p>
            <a:pPr algn="r"/>
            <a:r>
              <a:rPr lang="en-GB"/>
              <a:t>ARP - Increasing Participation in Tutorials</a:t>
            </a:r>
          </a:p>
        </p:txBody>
      </p:sp>
      <p:graphicFrame>
        <p:nvGraphicFramePr>
          <p:cNvPr id="7" name="Chart 6">
            <a:extLst>
              <a:ext uri="{FF2B5EF4-FFF2-40B4-BE49-F238E27FC236}">
                <a16:creationId xmlns:a16="http://schemas.microsoft.com/office/drawing/2014/main" id="{7FEF9F3D-5CB0-E4E7-1F90-696BBB595679}"/>
              </a:ext>
            </a:extLst>
          </p:cNvPr>
          <p:cNvGraphicFramePr/>
          <p:nvPr>
            <p:extLst>
              <p:ext uri="{D42A27DB-BD31-4B8C-83A1-F6EECF244321}">
                <p14:modId xmlns:p14="http://schemas.microsoft.com/office/powerpoint/2010/main" val="3209990266"/>
              </p:ext>
            </p:extLst>
          </p:nvPr>
        </p:nvGraphicFramePr>
        <p:xfrm>
          <a:off x="6945571" y="136524"/>
          <a:ext cx="5132821" cy="3038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3A168ED-DC77-3383-E991-D69AACA73646}"/>
              </a:ext>
            </a:extLst>
          </p:cNvPr>
          <p:cNvGraphicFramePr/>
          <p:nvPr>
            <p:extLst>
              <p:ext uri="{D42A27DB-BD31-4B8C-83A1-F6EECF244321}">
                <p14:modId xmlns:p14="http://schemas.microsoft.com/office/powerpoint/2010/main" val="3772836513"/>
              </p:ext>
            </p:extLst>
          </p:nvPr>
        </p:nvGraphicFramePr>
        <p:xfrm>
          <a:off x="6825152" y="3245362"/>
          <a:ext cx="5253240" cy="2769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7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FA2D8-1C2F-B111-F281-05024CCC77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2B7B7C-0FB5-E018-1C02-A888328D62E6}"/>
              </a:ext>
            </a:extLst>
          </p:cNvPr>
          <p:cNvSpPr>
            <a:spLocks noGrp="1"/>
          </p:cNvSpPr>
          <p:nvPr>
            <p:ph type="body" sz="quarter" idx="15"/>
          </p:nvPr>
        </p:nvSpPr>
        <p:spPr>
          <a:xfrm>
            <a:off x="335998" y="1541428"/>
            <a:ext cx="6310924" cy="3005636"/>
          </a:xfrm>
        </p:spPr>
        <p:txBody>
          <a:bodyPr/>
          <a:lstStyle/>
          <a:p>
            <a:pPr marL="0" indent="0">
              <a:buNone/>
            </a:pPr>
            <a:r>
              <a:rPr lang="en-GB" sz="2000" b="1" dirty="0"/>
              <a:t>3. Inclusivity and Representation</a:t>
            </a:r>
          </a:p>
          <a:p>
            <a:pPr>
              <a:buFont typeface="Arial" panose="020B0604020202020204" pitchFamily="34" charset="0"/>
              <a:buChar char="•"/>
            </a:pPr>
            <a:r>
              <a:rPr lang="en-GB" sz="2000" b="1" dirty="0"/>
              <a:t>Students:</a:t>
            </a:r>
            <a:r>
              <a:rPr lang="en-GB" sz="2000" dirty="0"/>
              <a:t> 62% feel their backgrounds are "somewhat" reflected, but call for more culturally relevant content.</a:t>
            </a:r>
          </a:p>
          <a:p>
            <a:pPr>
              <a:buFont typeface="Arial" panose="020B0604020202020204" pitchFamily="34" charset="0"/>
              <a:buChar char="•"/>
            </a:pPr>
            <a:r>
              <a:rPr lang="en-GB" sz="2000" b="1" dirty="0"/>
              <a:t>Staff:</a:t>
            </a:r>
            <a:r>
              <a:rPr lang="en-GB" sz="2000" dirty="0"/>
              <a:t> 33% acknowledged diversity challenges, particularly around cultural norms and language issues.</a:t>
            </a:r>
          </a:p>
          <a:p>
            <a:pPr lvl="0">
              <a:lnSpc>
                <a:spcPct val="115000"/>
              </a:lnSpc>
              <a:spcAft>
                <a:spcPts val="800"/>
              </a:spcAft>
              <a:buSzPct val="150000"/>
              <a:buFont typeface="Wingdings" panose="05000000000000000000" pitchFamily="2" charset="2"/>
              <a:buChar char="§"/>
              <a:tabLst>
                <a:tab pos="457200" algn="l"/>
              </a:tabLst>
            </a:pPr>
            <a:endParaRPr lang="en-GB" sz="2000" kern="100" dirty="0">
              <a:effectLst/>
              <a:latin typeface="+mj-lt"/>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64646120-E537-7650-4058-F13379B37EE6}"/>
              </a:ext>
            </a:extLst>
          </p:cNvPr>
          <p:cNvSpPr>
            <a:spLocks noGrp="1"/>
          </p:cNvSpPr>
          <p:nvPr>
            <p:ph type="ctrTitle"/>
          </p:nvPr>
        </p:nvSpPr>
        <p:spPr>
          <a:xfrm>
            <a:off x="405818" y="136524"/>
            <a:ext cx="11232000" cy="720000"/>
          </a:xfrm>
        </p:spPr>
        <p:txBody>
          <a:bodyPr/>
          <a:lstStyle/>
          <a:p>
            <a:r>
              <a:rPr lang="en-GB" b="1" dirty="0">
                <a:effectLst/>
                <a:latin typeface="Arial" panose="020B0604020202020204" pitchFamily="34" charset="0"/>
                <a:ea typeface="Aptos" panose="020B0004020202020204" pitchFamily="34" charset="0"/>
              </a:rPr>
              <a:t>Unified Thematic Analysis  </a:t>
            </a:r>
            <a:endParaRPr lang="en-GB" dirty="0"/>
          </a:p>
        </p:txBody>
      </p:sp>
      <p:sp>
        <p:nvSpPr>
          <p:cNvPr id="2" name="Slide Number Placeholder 1">
            <a:extLst>
              <a:ext uri="{FF2B5EF4-FFF2-40B4-BE49-F238E27FC236}">
                <a16:creationId xmlns:a16="http://schemas.microsoft.com/office/drawing/2014/main" id="{714DA16B-2180-C73B-3773-7FEBFCF1E9BA}"/>
              </a:ext>
            </a:extLst>
          </p:cNvPr>
          <p:cNvSpPr>
            <a:spLocks noGrp="1"/>
          </p:cNvSpPr>
          <p:nvPr>
            <p:ph type="sldNum" sz="quarter" idx="4"/>
          </p:nvPr>
        </p:nvSpPr>
        <p:spPr/>
        <p:txBody>
          <a:bodyPr/>
          <a:lstStyle/>
          <a:p>
            <a:fld id="{2CC19541-5F6E-2C4C-BF21-196C1C8E2E31}" type="slidenum">
              <a:rPr lang="en-GB" smtClean="0"/>
              <a:pPr/>
              <a:t>9</a:t>
            </a:fld>
            <a:r>
              <a:rPr lang="en-GB"/>
              <a:t> </a:t>
            </a:r>
          </a:p>
        </p:txBody>
      </p:sp>
      <p:sp>
        <p:nvSpPr>
          <p:cNvPr id="6" name="Footer Placeholder 5">
            <a:extLst>
              <a:ext uri="{FF2B5EF4-FFF2-40B4-BE49-F238E27FC236}">
                <a16:creationId xmlns:a16="http://schemas.microsoft.com/office/drawing/2014/main" id="{B56E9ABB-B2A4-C0C4-0EE9-0E6FC1F2BD1D}"/>
              </a:ext>
            </a:extLst>
          </p:cNvPr>
          <p:cNvSpPr>
            <a:spLocks noGrp="1"/>
          </p:cNvSpPr>
          <p:nvPr>
            <p:ph type="ftr" sz="quarter" idx="3"/>
          </p:nvPr>
        </p:nvSpPr>
        <p:spPr/>
        <p:txBody>
          <a:bodyPr/>
          <a:lstStyle/>
          <a:p>
            <a:pPr algn="r"/>
            <a:r>
              <a:rPr lang="en-GB"/>
              <a:t>ARP - Increasing Participation in Tutorials</a:t>
            </a:r>
          </a:p>
        </p:txBody>
      </p:sp>
      <p:graphicFrame>
        <p:nvGraphicFramePr>
          <p:cNvPr id="5" name="Chart 4">
            <a:extLst>
              <a:ext uri="{FF2B5EF4-FFF2-40B4-BE49-F238E27FC236}">
                <a16:creationId xmlns:a16="http://schemas.microsoft.com/office/drawing/2014/main" id="{B68A2001-7D31-311C-3A86-A0A64205E875}"/>
              </a:ext>
            </a:extLst>
          </p:cNvPr>
          <p:cNvGraphicFramePr/>
          <p:nvPr>
            <p:extLst>
              <p:ext uri="{D42A27DB-BD31-4B8C-83A1-F6EECF244321}">
                <p14:modId xmlns:p14="http://schemas.microsoft.com/office/powerpoint/2010/main" val="4181976913"/>
              </p:ext>
            </p:extLst>
          </p:nvPr>
        </p:nvGraphicFramePr>
        <p:xfrm>
          <a:off x="6646922" y="1612669"/>
          <a:ext cx="5132213" cy="3632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161969"/>
      </p:ext>
    </p:extLst>
  </p:cSld>
  <p:clrMapOvr>
    <a:masterClrMapping/>
  </p:clrMapOvr>
</p:sld>
</file>

<file path=ppt/theme/theme1.xml><?xml version="1.0" encoding="utf-8"?>
<a:theme xmlns:a="http://schemas.openxmlformats.org/drawingml/2006/main" name="UAL Theme">
  <a:themeElements>
    <a:clrScheme name="UAL Steph">
      <a:dk1>
        <a:srgbClr val="000000"/>
      </a:dk1>
      <a:lt1>
        <a:srgbClr val="FFFFFF"/>
      </a:lt1>
      <a:dk2>
        <a:srgbClr val="FFD022"/>
      </a:dk2>
      <a:lt2>
        <a:srgbClr val="E71657"/>
      </a:lt2>
      <a:accent1>
        <a:srgbClr val="FF8500"/>
      </a:accent1>
      <a:accent2>
        <a:srgbClr val="9E65FB"/>
      </a:accent2>
      <a:accent3>
        <a:srgbClr val="20BCFF"/>
      </a:accent3>
      <a:accent4>
        <a:srgbClr val="1F4EDC"/>
      </a:accent4>
      <a:accent5>
        <a:srgbClr val="00C73E"/>
      </a:accent5>
      <a:accent6>
        <a:srgbClr val="19A3A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lgn="l">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2008509-f926-4f25-a5bc-39fa656113be">
      <UserInfo>
        <DisplayName>Dana Gamble</DisplayName>
        <AccountId>176</AccountId>
        <AccountType/>
      </UserInfo>
      <UserInfo>
        <DisplayName>Edward Knevett</DisplayName>
        <AccountId>110</AccountId>
        <AccountType/>
      </UserInfo>
      <UserInfo>
        <DisplayName>Ronan Bouin</DisplayName>
        <AccountId>154</AccountId>
        <AccountType/>
      </UserInfo>
      <UserInfo>
        <DisplayName>Ellie Lang</DisplayName>
        <AccountId>825</AccountId>
        <AccountType/>
      </UserInfo>
      <UserInfo>
        <DisplayName>SharingLinks.38979129-968d-408c-86bc-a588fb1e3a06.OrganizationEdit.58d4a448-e1a3-4ed7-aa65-3b47fa717206</DisplayName>
        <AccountId>151</AccountId>
        <AccountType/>
      </UserInfo>
      <UserInfo>
        <DisplayName>Lois Baile</DisplayName>
        <AccountId>15</AccountId>
        <AccountType/>
      </UserInfo>
      <UserInfo>
        <DisplayName>Zicong Liu</DisplayName>
        <AccountId>826</AccountId>
        <AccountType/>
      </UserInfo>
      <UserInfo>
        <DisplayName>Taylor Rapley</DisplayName>
        <AccountId>2149</AccountId>
        <AccountType/>
      </UserInfo>
      <UserInfo>
        <DisplayName>Sabinna Rachimova</DisplayName>
        <AccountId>1406</AccountId>
        <AccountType/>
      </UserInfo>
    </SharedWithUsers>
    <lcf76f155ced4ddcb4097134ff3c332f xmlns="a162f1f4-57c4-4067-84cb-5c9d2246fcee">
      <Terms xmlns="http://schemas.microsoft.com/office/infopath/2007/PartnerControls"/>
    </lcf76f155ced4ddcb4097134ff3c332f>
    <TaxCatchAll xmlns="b2008509-f926-4f25-a5bc-39fa656113be" xsi:nil="true"/>
    <Notes xmlns="a162f1f4-57c4-4067-84cb-5c9d2246fce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DF837F963C104B97D4ED1085E4B691" ma:contentTypeVersion="21" ma:contentTypeDescription="Create a new document." ma:contentTypeScope="" ma:versionID="aa60ec212c45e665fbef8a6ba6cd96a6">
  <xsd:schema xmlns:xsd="http://www.w3.org/2001/XMLSchema" xmlns:xs="http://www.w3.org/2001/XMLSchema" xmlns:p="http://schemas.microsoft.com/office/2006/metadata/properties" xmlns:ns2="b2008509-f926-4f25-a5bc-39fa656113be" xmlns:ns3="a162f1f4-57c4-4067-84cb-5c9d2246fcee" targetNamespace="http://schemas.microsoft.com/office/2006/metadata/properties" ma:root="true" ma:fieldsID="e0bcb19e0573cf735702fb0803481ce8" ns2:_="" ns3:_="">
    <xsd:import namespace="b2008509-f926-4f25-a5bc-39fa656113be"/>
    <xsd:import namespace="a162f1f4-57c4-4067-84cb-5c9d2246fc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Note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08509-f926-4f25-a5bc-39fa6561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913f83d-ea3f-4d5d-af67-12bf0318559c}" ma:internalName="TaxCatchAll" ma:showField="CatchAllData" ma:web="b2008509-f926-4f25-a5bc-39fa656113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162f1f4-57c4-4067-84cb-5c9d2246fce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a4177f9-52a5-4023-b952-3a64f72acb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94836-F968-4397-B1B8-45FEDF24F9C9}">
  <ds:schemaRefs>
    <ds:schemaRef ds:uri="http://purl.org/dc/elements/1.1/"/>
    <ds:schemaRef ds:uri="http://www.w3.org/XML/1998/namespace"/>
    <ds:schemaRef ds:uri="http://purl.org/dc/terms/"/>
    <ds:schemaRef ds:uri="http://schemas.microsoft.com/office/2006/metadata/properties"/>
    <ds:schemaRef ds:uri="b2008509-f926-4f25-a5bc-39fa656113be"/>
    <ds:schemaRef ds:uri="http://schemas.microsoft.com/office/infopath/2007/PartnerControls"/>
    <ds:schemaRef ds:uri="http://schemas.microsoft.com/office/2006/documentManagement/types"/>
    <ds:schemaRef ds:uri="http://schemas.openxmlformats.org/package/2006/metadata/core-properties"/>
    <ds:schemaRef ds:uri="a162f1f4-57c4-4067-84cb-5c9d2246fcee"/>
    <ds:schemaRef ds:uri="http://purl.org/dc/dcmitype/"/>
  </ds:schemaRefs>
</ds:datastoreItem>
</file>

<file path=customXml/itemProps2.xml><?xml version="1.0" encoding="utf-8"?>
<ds:datastoreItem xmlns:ds="http://schemas.openxmlformats.org/officeDocument/2006/customXml" ds:itemID="{C7AECD92-92AB-451C-B4A8-480274CB5E43}">
  <ds:schemaRefs>
    <ds:schemaRef ds:uri="a162f1f4-57c4-4067-84cb-5c9d2246fcee"/>
    <ds:schemaRef ds:uri="b2008509-f926-4f25-a5bc-39fa65611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C71C0E-110D-4433-9233-B4A830CD2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881</TotalTime>
  <Words>3006</Words>
  <Application>Microsoft Office PowerPoint</Application>
  <PresentationFormat>Widescreen</PresentationFormat>
  <Paragraphs>308</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Courier New</vt:lpstr>
      <vt:lpstr>Symbol</vt:lpstr>
      <vt:lpstr>Wingdings</vt:lpstr>
      <vt:lpstr>Wingdings 2</vt:lpstr>
      <vt:lpstr>UAL Theme</vt:lpstr>
      <vt:lpstr>Action Research Project: Increasing Participation in Tutorials</vt:lpstr>
      <vt:lpstr>Introduction and Context </vt:lpstr>
      <vt:lpstr>Research Question and Methodology </vt:lpstr>
      <vt:lpstr>Data Collection </vt:lpstr>
      <vt:lpstr>Overview of Surveys</vt:lpstr>
      <vt:lpstr>Overview of Surveys</vt:lpstr>
      <vt:lpstr>Unified Thematic Analysis  </vt:lpstr>
      <vt:lpstr>Unified Thematic Analysis  </vt:lpstr>
      <vt:lpstr>Unified Thematic Analysis  </vt:lpstr>
      <vt:lpstr>Unified Thematic Analysis  </vt:lpstr>
      <vt:lpstr>Unified Thematic Analysis  </vt:lpstr>
      <vt:lpstr>PowerPoint Presentation</vt:lpstr>
      <vt:lpstr>Practical Implementation </vt:lpstr>
      <vt:lpstr>Reflections on Methods</vt:lpstr>
      <vt:lpstr>Reflections on Methods</vt:lpstr>
      <vt:lpstr>Conclusion</vt:lpstr>
      <vt:lpstr>Presentation References</vt:lpstr>
      <vt:lpstr>Questions?</vt:lpstr>
      <vt:lpstr>Thank you</vt:lpstr>
      <vt:lpstr>Additional Slides for Q&amp;A</vt:lpstr>
      <vt:lpstr>Why Surveys?</vt:lpstr>
      <vt:lpstr>Creating Surveys?</vt:lpstr>
      <vt:lpstr>Creating Surveys?</vt:lpstr>
      <vt:lpstr>Creating Surveys?</vt:lpstr>
      <vt:lpstr>Thematic analysis</vt:lpstr>
      <vt:lpstr>Thematic data examples</vt:lpstr>
      <vt:lpstr>Unified Thematic Analysis</vt:lpstr>
      <vt:lpstr>Q&amp;A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James Venning</cp:lastModifiedBy>
  <cp:revision>2</cp:revision>
  <dcterms:created xsi:type="dcterms:W3CDTF">2018-07-17T10:23:22Z</dcterms:created>
  <dcterms:modified xsi:type="dcterms:W3CDTF">2025-01-11T17:47:00Z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0x0101006FDF837F963C104B97D4ED1085E4B691</vt:lpwstr>
  </property>
  <property fmtid="{D5CDD505-2E9C-101B-9397-08002B2CF9AE}" pid="3" name="MediaServiceImageTags">
    <vt:lpwstr/>
  </property>
</Properties>
</file>